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66611" y="2603932"/>
            <a:ext cx="6625391" cy="628084"/>
          </a:xfrm>
        </p:spPr>
        <p:txBody>
          <a:bodyPr anchor="b"/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482393" y="3352390"/>
            <a:ext cx="4793825" cy="381409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35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2C11600-0337-45D9-A8BC-05508B7C4838}" type="datetimeFigureOut">
              <a:rPr lang="zh-CN" altLang="en-US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4F0CECC-0C95-4264-B8EB-0E69693B9E85}" type="slidenum">
              <a:rPr lang="zh-CN" altLang="en-US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 sz="1350" b="0">
                <a:solidFill>
                  <a:schemeClr val="tx1"/>
                </a:solidFill>
              </a:defRPr>
            </a:lvl4pPr>
            <a:lvl5pPr>
              <a:defRPr sz="1350" b="0">
                <a:solidFill>
                  <a:schemeClr val="tx1"/>
                </a:solidFill>
              </a:defRPr>
            </a:lvl5pPr>
          </a:lstStyle>
          <a:p>
            <a:pPr fontAlgn="auto"/>
            <a:r>
              <a:rPr lang="zh-CN" altLang="en-US" sz="2400" strike="noStrike" noProof="1" smtClean="0"/>
              <a:t>单击此处编辑文本</a:t>
            </a:r>
            <a:endParaRPr lang="en-US" altLang="zh-CN" sz="2400" strike="noStrike" noProof="1" smtClean="0"/>
          </a:p>
          <a:p>
            <a:pPr lvl="1" fontAlgn="auto"/>
            <a:r>
              <a:rPr lang="zh-CN" altLang="en-US" sz="2000" strike="noStrike" noProof="1" smtClean="0"/>
              <a:t>第二级</a:t>
            </a:r>
          </a:p>
          <a:p>
            <a:pPr lvl="2" fontAlgn="auto"/>
            <a:r>
              <a:rPr lang="zh-CN" altLang="en-US" sz="1800" strike="noStrike" noProof="1" smtClean="0"/>
              <a:t>第三级</a:t>
            </a:r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2C11600-0337-45D9-A8BC-05508B7C4838}" type="datetimeFigureOut">
              <a:rPr lang="zh-CN" altLang="en-US" strike="noStrike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strike="noStrike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4F0CECC-0C95-4264-B8EB-0E69693B9E85}" type="slidenum">
              <a:rPr lang="zh-CN" altLang="en-US" strike="noStrike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66109" y="2509561"/>
            <a:ext cx="4455864" cy="984940"/>
          </a:xfrm>
        </p:spPr>
        <p:txBody>
          <a:bodyPr anchor="b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866109" y="3612115"/>
            <a:ext cx="4455864" cy="583029"/>
          </a:xfrm>
        </p:spPr>
        <p:txBody>
          <a:bodyPr>
            <a:normAutofit/>
          </a:bodyPr>
          <a:lstStyle>
            <a:lvl1pPr marL="0" indent="0" algn="ctr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2C11600-0337-45D9-A8BC-05508B7C4838}" type="datetimeFigureOut">
              <a:rPr lang="zh-CN" altLang="en-US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4F0CECC-0C95-4264-B8EB-0E69693B9E85}" type="slidenum">
              <a:rPr lang="zh-CN" altLang="en-US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190625"/>
            <a:ext cx="5181600" cy="4986338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 sz="1350" b="0">
                <a:solidFill>
                  <a:schemeClr val="tx1"/>
                </a:solidFill>
              </a:defRPr>
            </a:lvl4pPr>
            <a:lvl5pPr>
              <a:defRPr sz="1350" b="0">
                <a:solidFill>
                  <a:schemeClr val="tx1"/>
                </a:solidFill>
              </a:defRPr>
            </a:lvl5pPr>
          </a:lstStyle>
          <a:p>
            <a:pPr fontAlgn="auto"/>
            <a:r>
              <a:rPr lang="zh-CN" altLang="en-US" sz="2400" strike="noStrike" noProof="1" smtClean="0"/>
              <a:t>单击此处编辑文本</a:t>
            </a:r>
            <a:endParaRPr lang="en-US" altLang="zh-CN" sz="2400" strike="noStrike" noProof="1" smtClean="0"/>
          </a:p>
          <a:p>
            <a:pPr lvl="1" fontAlgn="auto"/>
            <a:r>
              <a:rPr lang="zh-CN" altLang="en-US" sz="2000" strike="noStrike" noProof="1" smtClean="0"/>
              <a:t>第二级</a:t>
            </a:r>
          </a:p>
          <a:p>
            <a:pPr lvl="2" fontAlgn="auto"/>
            <a:r>
              <a:rPr lang="zh-CN" altLang="en-US" sz="1800" strike="noStrike" noProof="1" smtClean="0"/>
              <a:t>第三级</a:t>
            </a:r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190625"/>
            <a:ext cx="5181600" cy="4986338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 sz="1350" b="0">
                <a:solidFill>
                  <a:schemeClr val="tx1"/>
                </a:solidFill>
              </a:defRPr>
            </a:lvl4pPr>
            <a:lvl5pPr>
              <a:defRPr sz="1350" b="0">
                <a:solidFill>
                  <a:schemeClr val="tx1"/>
                </a:solidFill>
              </a:defRPr>
            </a:lvl5pPr>
          </a:lstStyle>
          <a:p>
            <a:pPr fontAlgn="auto"/>
            <a:r>
              <a:rPr lang="zh-CN" altLang="en-US" sz="2400" strike="noStrike" noProof="1" smtClean="0"/>
              <a:t>单击此处编辑文本</a:t>
            </a:r>
            <a:endParaRPr lang="en-US" altLang="zh-CN" sz="2400" strike="noStrike" noProof="1" smtClean="0"/>
          </a:p>
          <a:p>
            <a:pPr lvl="1" fontAlgn="auto"/>
            <a:r>
              <a:rPr lang="zh-CN" altLang="en-US" sz="2000" strike="noStrike" noProof="1" smtClean="0"/>
              <a:t>第二级</a:t>
            </a:r>
          </a:p>
          <a:p>
            <a:pPr lvl="2" fontAlgn="auto"/>
            <a:r>
              <a:rPr lang="zh-CN" altLang="en-US" sz="1800" strike="noStrike" noProof="1" smtClean="0"/>
              <a:t>第三级</a:t>
            </a:r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2C11600-0337-45D9-A8BC-05508B7C4838}" type="datetimeFigureOut">
              <a:rPr lang="zh-CN" altLang="en-US" strike="noStrike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strike="noStrike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4F0CECC-0C95-4264-B8EB-0E69693B9E85}" type="slidenum">
              <a:rPr lang="zh-CN" altLang="en-US" strike="noStrike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64071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087983"/>
            <a:ext cx="5157787" cy="4088228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 sz="1350" b="0">
                <a:solidFill>
                  <a:schemeClr val="tx1"/>
                </a:solidFill>
              </a:defRPr>
            </a:lvl4pPr>
            <a:lvl5pPr>
              <a:defRPr sz="1350" b="0">
                <a:solidFill>
                  <a:schemeClr val="tx1"/>
                </a:solidFill>
              </a:defRPr>
            </a:lvl5pPr>
          </a:lstStyle>
          <a:p>
            <a:pPr fontAlgn="auto"/>
            <a:r>
              <a:rPr lang="zh-CN" altLang="en-US" sz="2400" strike="noStrike" noProof="1" smtClean="0"/>
              <a:t>单击此处编辑文本</a:t>
            </a:r>
            <a:endParaRPr lang="en-US" altLang="zh-CN" sz="2400" strike="noStrike" noProof="1" smtClean="0"/>
          </a:p>
          <a:p>
            <a:pPr lvl="1" fontAlgn="auto"/>
            <a:r>
              <a:rPr lang="zh-CN" altLang="en-US" sz="2000" strike="noStrike" noProof="1" smtClean="0"/>
              <a:t>第二级</a:t>
            </a:r>
          </a:p>
          <a:p>
            <a:pPr lvl="2" fontAlgn="auto"/>
            <a:r>
              <a:rPr lang="zh-CN" altLang="en-US" sz="1800" strike="noStrike" noProof="1" smtClean="0"/>
              <a:t>第三级</a:t>
            </a:r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64071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087983"/>
            <a:ext cx="5183188" cy="4088228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 sz="1350" b="0">
                <a:solidFill>
                  <a:schemeClr val="tx1"/>
                </a:solidFill>
              </a:defRPr>
            </a:lvl4pPr>
            <a:lvl5pPr>
              <a:defRPr sz="1350" b="0">
                <a:solidFill>
                  <a:schemeClr val="tx1"/>
                </a:solidFill>
              </a:defRPr>
            </a:lvl5pPr>
          </a:lstStyle>
          <a:p>
            <a:pPr fontAlgn="auto"/>
            <a:r>
              <a:rPr lang="zh-CN" altLang="en-US" sz="2400" strike="noStrike" noProof="1" smtClean="0"/>
              <a:t>单击此处编辑文本</a:t>
            </a:r>
            <a:endParaRPr lang="en-US" altLang="zh-CN" sz="2400" strike="noStrike" noProof="1" smtClean="0"/>
          </a:p>
          <a:p>
            <a:pPr lvl="1" fontAlgn="auto"/>
            <a:r>
              <a:rPr lang="zh-CN" altLang="en-US" sz="2000" strike="noStrike" noProof="1" smtClean="0"/>
              <a:t>第二级</a:t>
            </a:r>
          </a:p>
          <a:p>
            <a:pPr lvl="2" fontAlgn="auto"/>
            <a:r>
              <a:rPr lang="zh-CN" altLang="en-US" sz="1800" strike="noStrike" noProof="1" smtClean="0"/>
              <a:t>第三级</a:t>
            </a:r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96992" y="332117"/>
            <a:ext cx="10856807" cy="487392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2C11600-0337-45D9-A8BC-05508B7C4838}" type="datetimeFigureOut">
              <a:rPr lang="zh-CN" altLang="en-US" strike="noStrike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strike="noStrike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4F0CECC-0C95-4264-B8EB-0E69693B9E85}" type="slidenum">
              <a:rPr lang="zh-CN" altLang="en-US" strike="noStrike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3600" strike="noStrike" noProof="1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5484" y="1320800"/>
            <a:ext cx="4574117" cy="4592638"/>
          </a:xfrm>
          <a:custGeom>
            <a:avLst/>
            <a:gdLst>
              <a:gd name="connsiteX0" fmla="*/ 0 w 6056244"/>
              <a:gd name="connsiteY0" fmla="*/ 0 h 2610678"/>
              <a:gd name="connsiteX1" fmla="*/ 6056244 w 6056244"/>
              <a:gd name="connsiteY1" fmla="*/ 0 h 2610678"/>
              <a:gd name="connsiteX2" fmla="*/ 6056244 w 6056244"/>
              <a:gd name="connsiteY2" fmla="*/ 2610678 h 2610678"/>
              <a:gd name="connsiteX3" fmla="*/ 0 w 6056244"/>
              <a:gd name="connsiteY3" fmla="*/ 2610678 h 2610678"/>
              <a:gd name="connsiteX4" fmla="*/ 0 w 6056244"/>
              <a:gd name="connsiteY4" fmla="*/ 0 h 2610678"/>
              <a:gd name="connsiteX0-1" fmla="*/ 0 w 6414053"/>
              <a:gd name="connsiteY0-2" fmla="*/ 583095 h 2610678"/>
              <a:gd name="connsiteX1-3" fmla="*/ 6414053 w 6414053"/>
              <a:gd name="connsiteY1-4" fmla="*/ 0 h 2610678"/>
              <a:gd name="connsiteX2-5" fmla="*/ 6414053 w 6414053"/>
              <a:gd name="connsiteY2-6" fmla="*/ 2610678 h 2610678"/>
              <a:gd name="connsiteX3-7" fmla="*/ 357809 w 6414053"/>
              <a:gd name="connsiteY3-8" fmla="*/ 2610678 h 2610678"/>
              <a:gd name="connsiteX4-9" fmla="*/ 0 w 6414053"/>
              <a:gd name="connsiteY4-10" fmla="*/ 583095 h 2610678"/>
              <a:gd name="connsiteX0-11" fmla="*/ 0 w 6414053"/>
              <a:gd name="connsiteY0-12" fmla="*/ 967408 h 2994991"/>
              <a:gd name="connsiteX1-13" fmla="*/ 3379305 w 6414053"/>
              <a:gd name="connsiteY1-14" fmla="*/ 0 h 2994991"/>
              <a:gd name="connsiteX2-15" fmla="*/ 6414053 w 6414053"/>
              <a:gd name="connsiteY2-16" fmla="*/ 2994991 h 2994991"/>
              <a:gd name="connsiteX3-17" fmla="*/ 357809 w 6414053"/>
              <a:gd name="connsiteY3-18" fmla="*/ 2994991 h 2994991"/>
              <a:gd name="connsiteX4-19" fmla="*/ 0 w 6414053"/>
              <a:gd name="connsiteY4-20" fmla="*/ 967408 h 2994991"/>
              <a:gd name="connsiteX0-21" fmla="*/ 0 w 3379305"/>
              <a:gd name="connsiteY0-22" fmla="*/ 967408 h 3392556"/>
              <a:gd name="connsiteX1-23" fmla="*/ 3379305 w 3379305"/>
              <a:gd name="connsiteY1-24" fmla="*/ 0 h 3392556"/>
              <a:gd name="connsiteX2-25" fmla="*/ 2756453 w 3379305"/>
              <a:gd name="connsiteY2-26" fmla="*/ 3392556 h 3392556"/>
              <a:gd name="connsiteX3-27" fmla="*/ 357809 w 3379305"/>
              <a:gd name="connsiteY3-28" fmla="*/ 2994991 h 3392556"/>
              <a:gd name="connsiteX4-29" fmla="*/ 0 w 3379305"/>
              <a:gd name="connsiteY4-30" fmla="*/ 967408 h 3392556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</a:cxnLst>
            <a:rect l="l" t="t" r="r" b="b"/>
            <a:pathLst>
              <a:path w="3379305" h="3392556">
                <a:moveTo>
                  <a:pt x="0" y="967408"/>
                </a:moveTo>
                <a:lnTo>
                  <a:pt x="3379305" y="0"/>
                </a:lnTo>
                <a:lnTo>
                  <a:pt x="2756453" y="3392556"/>
                </a:lnTo>
                <a:lnTo>
                  <a:pt x="357809" y="2994991"/>
                </a:lnTo>
                <a:lnTo>
                  <a:pt x="0" y="9674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7"/>
          <p:cNvSpPr/>
          <p:nvPr/>
        </p:nvSpPr>
        <p:spPr>
          <a:xfrm>
            <a:off x="3524251" y="1108075"/>
            <a:ext cx="4574117" cy="4592638"/>
          </a:xfrm>
          <a:custGeom>
            <a:avLst/>
            <a:gdLst>
              <a:gd name="connsiteX0" fmla="*/ 0 w 6056244"/>
              <a:gd name="connsiteY0" fmla="*/ 0 h 2610678"/>
              <a:gd name="connsiteX1" fmla="*/ 6056244 w 6056244"/>
              <a:gd name="connsiteY1" fmla="*/ 0 h 2610678"/>
              <a:gd name="connsiteX2" fmla="*/ 6056244 w 6056244"/>
              <a:gd name="connsiteY2" fmla="*/ 2610678 h 2610678"/>
              <a:gd name="connsiteX3" fmla="*/ 0 w 6056244"/>
              <a:gd name="connsiteY3" fmla="*/ 2610678 h 2610678"/>
              <a:gd name="connsiteX4" fmla="*/ 0 w 6056244"/>
              <a:gd name="connsiteY4" fmla="*/ 0 h 2610678"/>
              <a:gd name="connsiteX0-1" fmla="*/ 0 w 6414053"/>
              <a:gd name="connsiteY0-2" fmla="*/ 583095 h 2610678"/>
              <a:gd name="connsiteX1-3" fmla="*/ 6414053 w 6414053"/>
              <a:gd name="connsiteY1-4" fmla="*/ 0 h 2610678"/>
              <a:gd name="connsiteX2-5" fmla="*/ 6414053 w 6414053"/>
              <a:gd name="connsiteY2-6" fmla="*/ 2610678 h 2610678"/>
              <a:gd name="connsiteX3-7" fmla="*/ 357809 w 6414053"/>
              <a:gd name="connsiteY3-8" fmla="*/ 2610678 h 2610678"/>
              <a:gd name="connsiteX4-9" fmla="*/ 0 w 6414053"/>
              <a:gd name="connsiteY4-10" fmla="*/ 583095 h 2610678"/>
              <a:gd name="connsiteX0-11" fmla="*/ 0 w 6414053"/>
              <a:gd name="connsiteY0-12" fmla="*/ 967408 h 2994991"/>
              <a:gd name="connsiteX1-13" fmla="*/ 3379305 w 6414053"/>
              <a:gd name="connsiteY1-14" fmla="*/ 0 h 2994991"/>
              <a:gd name="connsiteX2-15" fmla="*/ 6414053 w 6414053"/>
              <a:gd name="connsiteY2-16" fmla="*/ 2994991 h 2994991"/>
              <a:gd name="connsiteX3-17" fmla="*/ 357809 w 6414053"/>
              <a:gd name="connsiteY3-18" fmla="*/ 2994991 h 2994991"/>
              <a:gd name="connsiteX4-19" fmla="*/ 0 w 6414053"/>
              <a:gd name="connsiteY4-20" fmla="*/ 967408 h 2994991"/>
              <a:gd name="connsiteX0-21" fmla="*/ 0 w 3379305"/>
              <a:gd name="connsiteY0-22" fmla="*/ 967408 h 3392556"/>
              <a:gd name="connsiteX1-23" fmla="*/ 3379305 w 3379305"/>
              <a:gd name="connsiteY1-24" fmla="*/ 0 h 3392556"/>
              <a:gd name="connsiteX2-25" fmla="*/ 2756453 w 3379305"/>
              <a:gd name="connsiteY2-26" fmla="*/ 3392556 h 3392556"/>
              <a:gd name="connsiteX3-27" fmla="*/ 357809 w 3379305"/>
              <a:gd name="connsiteY3-28" fmla="*/ 2994991 h 3392556"/>
              <a:gd name="connsiteX4-29" fmla="*/ 0 w 3379305"/>
              <a:gd name="connsiteY4-30" fmla="*/ 967408 h 3392556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</a:cxnLst>
            <a:rect l="l" t="t" r="r" b="b"/>
            <a:pathLst>
              <a:path w="3379305" h="3392556">
                <a:moveTo>
                  <a:pt x="0" y="967408"/>
                </a:moveTo>
                <a:lnTo>
                  <a:pt x="3379305" y="0"/>
                </a:lnTo>
                <a:lnTo>
                  <a:pt x="2756453" y="3392556"/>
                </a:lnTo>
                <a:lnTo>
                  <a:pt x="357809" y="2994991"/>
                </a:lnTo>
                <a:lnTo>
                  <a:pt x="0" y="9674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53200" y="3150000"/>
            <a:ext cx="4399200" cy="831600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pPr fontAlgn="auto"/>
            <a:r>
              <a:rPr lang="zh-CN" altLang="en-US" strike="noStrike" noProof="1" smtClean="0"/>
              <a:t>编辑标题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2C11600-0337-45D9-A8BC-05508B7C4838}" type="datetimeFigureOut">
              <a:rPr lang="zh-CN" altLang="en-US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4F0CECC-0C95-4264-B8EB-0E69693B9E85}" type="slidenum">
              <a:rPr lang="zh-CN" altLang="en-US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rgbClr val="FFF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2C11600-0337-45D9-A8BC-05508B7C4838}" type="datetimeFigureOut">
              <a:rPr lang="zh-CN" altLang="en-US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4F0CECC-0C95-4264-B8EB-0E69693B9E85}" type="slidenum">
              <a:rPr lang="zh-CN" altLang="en-US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FFF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0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2C11600-0337-45D9-A8BC-05508B7C4838}" type="datetimeFigureOut">
              <a:rPr lang="zh-CN" altLang="en-US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4F0CECC-0C95-4264-B8EB-0E69693B9E85}" type="slidenum">
              <a:rPr lang="zh-CN" altLang="en-US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rgbClr val="FFF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545052" y="365125"/>
            <a:ext cx="1808747" cy="5811838"/>
          </a:xfrm>
        </p:spPr>
        <p:txBody>
          <a:bodyPr vert="eaVert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8546432" cy="5811838"/>
          </a:xfrm>
        </p:spPr>
        <p:txBody>
          <a:bodyPr vert="eaVert"/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 sz="1350" b="0">
                <a:solidFill>
                  <a:schemeClr val="tx1"/>
                </a:solidFill>
              </a:defRPr>
            </a:lvl4pPr>
            <a:lvl5pPr>
              <a:defRPr sz="1350" b="0">
                <a:solidFill>
                  <a:schemeClr val="tx1"/>
                </a:solidFill>
              </a:defRPr>
            </a:lvl5pPr>
          </a:lstStyle>
          <a:p>
            <a:pPr fontAlgn="auto"/>
            <a:r>
              <a:rPr lang="zh-CN" altLang="en-US" sz="2400" strike="noStrike" noProof="1" smtClean="0"/>
              <a:t>单击此处编辑文本</a:t>
            </a:r>
            <a:endParaRPr lang="en-US" altLang="zh-CN" sz="2400" strike="noStrike" noProof="1" smtClean="0"/>
          </a:p>
          <a:p>
            <a:pPr lvl="1" fontAlgn="auto"/>
            <a:r>
              <a:rPr lang="zh-CN" altLang="en-US" sz="2000" strike="noStrike" noProof="1" smtClean="0"/>
              <a:t>第二级</a:t>
            </a:r>
          </a:p>
          <a:p>
            <a:pPr lvl="2" fontAlgn="auto"/>
            <a:r>
              <a:rPr lang="zh-CN" altLang="en-US" sz="1800" strike="noStrike" noProof="1" smtClean="0"/>
              <a:t>第三级</a:t>
            </a:r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2C11600-0337-45D9-A8BC-05508B7C4838}" type="datetimeFigureOut">
              <a:rPr lang="zh-CN" altLang="en-US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4F0CECC-0C95-4264-B8EB-0E69693B9E85}" type="slidenum">
              <a:rPr lang="zh-CN" altLang="en-US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bg>
      <p:bgPr>
        <a:solidFill>
          <a:srgbClr val="FFF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363600"/>
            <a:ext cx="10515600" cy="581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2C11600-0337-45D9-A8BC-05508B7C4838}" type="datetimeFigureOut">
              <a:rPr lang="zh-CN" altLang="en-US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4F0CECC-0C95-4264-B8EB-0E69693B9E85}" type="slidenum">
              <a:rPr lang="zh-CN" altLang="en-US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2016/8/4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2016/8/4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2016/8/4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97417" y="331788"/>
            <a:ext cx="10856383" cy="487362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095375"/>
            <a:ext cx="10515600" cy="508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auto"/>
            <a:r>
              <a:rPr lang="zh-CN" altLang="en-US" sz="2400" strike="noStrike" noProof="1" smtClean="0"/>
              <a:t>单击此处编辑文本</a:t>
            </a:r>
            <a:endParaRPr lang="en-US" altLang="zh-CN" sz="2400" strike="noStrike" noProof="1" smtClean="0"/>
          </a:p>
          <a:p>
            <a:pPr lvl="1" fontAlgn="auto"/>
            <a:r>
              <a:rPr lang="zh-CN" altLang="en-US" sz="2000" strike="noStrike" noProof="1" smtClean="0"/>
              <a:t>第二级</a:t>
            </a:r>
          </a:p>
          <a:p>
            <a:pPr lvl="2" fontAlgn="auto"/>
            <a:r>
              <a:rPr lang="zh-CN" altLang="en-US" sz="1800" strike="noStrike" noProof="1" smtClean="0"/>
              <a:t>第三级</a:t>
            </a:r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2C11600-0337-45D9-A8BC-05508B7C4838}" type="datetimeFigureOut">
              <a:rPr lang="zh-CN" altLang="en-US" strike="noStrike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strike="noStrike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4F0CECC-0C95-4264-B8EB-0E69693B9E85}" type="slidenum">
              <a:rPr lang="zh-CN" altLang="en-US" strike="noStrike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685800" rtl="0" eaLnBrk="1" latinLnBrk="0" hangingPunct="1">
        <a:spcBef>
          <a:spcPct val="0"/>
        </a:spcBef>
        <a:buNone/>
        <a:defRPr sz="21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0815" algn="just" defTabSz="685800" rtl="0" eaLnBrk="1" latinLnBrk="0" hangingPunct="1">
        <a:lnSpc>
          <a:spcPct val="130000"/>
        </a:lnSpc>
        <a:spcBef>
          <a:spcPts val="900"/>
        </a:spcBef>
        <a:buClr>
          <a:schemeClr val="accent1"/>
        </a:buClr>
        <a:buSzPct val="80000"/>
        <a:buFont typeface="Wingdings" pitchFamily="2" charset="2"/>
        <a:buChar char="p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605155" indent="-267335" algn="just" defTabSz="685800" rtl="0" eaLnBrk="1" latinLnBrk="0" hangingPunct="1">
        <a:lnSpc>
          <a:spcPct val="120000"/>
        </a:lnSpc>
        <a:spcBef>
          <a:spcPts val="450"/>
        </a:spcBef>
        <a:buClr>
          <a:schemeClr val="accent1"/>
        </a:buClr>
        <a:buFont typeface="Wingdings" pitchFamily="2" charset="2"/>
        <a:buChar char="p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57250" indent="-170815" algn="just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Wingdings" pitchFamily="2" charset="2"/>
        <a:buChar char="p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00150" indent="-170815" algn="just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Wingdings" pitchFamily="2" charset="2"/>
        <a:buChar char="p"/>
        <a:defRPr sz="135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543050" indent="-170815" algn="just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Wingdings" pitchFamily="2" charset="2"/>
        <a:buChar char="p"/>
        <a:defRPr sz="135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hyperlink" Target="http://pic.135sms.com/piclist/105_2.htm" TargetMode="External"/><Relationship Id="rId1" Type="http://schemas.openxmlformats.org/officeDocument/2006/relationships/slideLayout" Target="../slideLayouts/slideLayout15.xml"/><Relationship Id="rId6" Type="http://schemas.openxmlformats.org/officeDocument/2006/relationships/slide" Target="slide1.xml"/><Relationship Id="rId5" Type="http://schemas.openxmlformats.org/officeDocument/2006/relationships/image" Target="../media/image22.png"/><Relationship Id="rId4" Type="http://schemas.openxmlformats.org/officeDocument/2006/relationships/hyperlink" Target="http://219.148.149.197/zy/webs/gdzh/jiaoshizhuye/cuixiuying/fenye/new_page_4.htm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标题 3073"/>
          <p:cNvSpPr>
            <a:spLocks noGrp="1"/>
          </p:cNvSpPr>
          <p:nvPr>
            <p:ph type="ctrTitle"/>
          </p:nvPr>
        </p:nvSpPr>
        <p:spPr>
          <a:xfrm>
            <a:off x="1992313" y="115888"/>
            <a:ext cx="8382000" cy="1470025"/>
          </a:xfrm>
        </p:spPr>
        <p:txBody>
          <a:bodyPr lIns="91440" tIns="45720" rIns="91440" bIns="45720" anchor="ctr"/>
          <a:lstStyle/>
          <a:p>
            <a:pPr defTabSz="914400">
              <a:buChar char="•"/>
            </a:pPr>
            <a:r>
              <a:rPr lang="en-US" altLang="en-US" sz="4000" kern="1200" baseline="0">
                <a:solidFill>
                  <a:srgbClr val="FF0000"/>
                </a:solidFill>
                <a:latin typeface="Arial" charset="0"/>
                <a:ea typeface="宋体" charset="-122"/>
                <a:cs typeface="+mj-cs"/>
              </a:rPr>
              <a:t>Unit 2 </a:t>
            </a:r>
            <a:br>
              <a:rPr lang="en-US" altLang="en-US" sz="4000" kern="1200" baseline="0">
                <a:solidFill>
                  <a:srgbClr val="FF0000"/>
                </a:solidFill>
                <a:latin typeface="Arial" charset="0"/>
                <a:ea typeface="宋体" charset="-122"/>
                <a:cs typeface="+mj-cs"/>
              </a:rPr>
            </a:br>
            <a:r>
              <a:rPr lang="en-US" altLang="en-US" sz="4000" kern="1200" baseline="0">
                <a:solidFill>
                  <a:srgbClr val="FF0000"/>
                </a:solidFill>
                <a:latin typeface="Arial" charset="0"/>
                <a:ea typeface="宋体" charset="-122"/>
                <a:cs typeface="+mj-cs"/>
              </a:rPr>
              <a:t>What time do you go to school?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WordArt 2"/>
          <p:cNvSpPr/>
          <p:nvPr/>
        </p:nvSpPr>
        <p:spPr>
          <a:xfrm>
            <a:off x="2135188" y="1630363"/>
            <a:ext cx="2895600" cy="527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18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Comic Sans MS" pitchFamily="66" charset="0"/>
                <a:ea typeface="Comic Sans MS" pitchFamily="66" charset="0"/>
              </a:rPr>
              <a:t>Scott</a:t>
            </a:r>
          </a:p>
        </p:txBody>
      </p:sp>
      <p:sp>
        <p:nvSpPr>
          <p:cNvPr id="51202" name="Text Box 3"/>
          <p:cNvSpPr txBox="1"/>
          <p:nvPr/>
        </p:nvSpPr>
        <p:spPr>
          <a:xfrm>
            <a:off x="5546725" y="782638"/>
            <a:ext cx="4968875" cy="14325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zh-CN" sz="4400" dirty="0">
                <a:latin typeface="Arial" pitchFamily="34" charset="0"/>
                <a:ea typeface="宋体" pitchFamily="2" charset="-122"/>
              </a:rPr>
              <a:t>Guess </a:t>
            </a:r>
            <a:r>
              <a:rPr lang="zh-CN" altLang="en-US" sz="4400" dirty="0">
                <a:latin typeface="Arial" pitchFamily="34" charset="0"/>
                <a:ea typeface="宋体" pitchFamily="2" charset="-122"/>
              </a:rPr>
              <a:t>（猜一猜）：</a:t>
            </a:r>
          </a:p>
          <a:p>
            <a:pPr lvl="0"/>
            <a:endParaRPr lang="zh-CN" altLang="zh-CN" sz="4400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1203" name="Text Box 4"/>
          <p:cNvSpPr txBox="1"/>
          <p:nvPr/>
        </p:nvSpPr>
        <p:spPr>
          <a:xfrm>
            <a:off x="5562600" y="2147888"/>
            <a:ext cx="5105400" cy="115824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zh-CN" sz="2800" dirty="0">
                <a:latin typeface="Arial" pitchFamily="34" charset="0"/>
                <a:ea typeface="宋体" pitchFamily="2" charset="-122"/>
              </a:rPr>
              <a:t>What time  does Scott get up ?</a:t>
            </a:r>
          </a:p>
          <a:p>
            <a:pPr lvl="0">
              <a:spcBef>
                <a:spcPct val="50000"/>
              </a:spcBef>
            </a:pPr>
            <a:r>
              <a:rPr lang="zh-CN" altLang="zh-CN" sz="2800" dirty="0">
                <a:latin typeface="Arial" pitchFamily="34" charset="0"/>
                <a:ea typeface="宋体" pitchFamily="2" charset="-122"/>
              </a:rPr>
              <a:t>He get</a:t>
            </a:r>
            <a:r>
              <a:rPr lang="zh-CN" altLang="zh-CN" sz="2800" dirty="0">
                <a:solidFill>
                  <a:srgbClr val="FF0066"/>
                </a:solidFill>
                <a:latin typeface="Arial" pitchFamily="34" charset="0"/>
                <a:ea typeface="宋体" pitchFamily="2" charset="-122"/>
              </a:rPr>
              <a:t>s</a:t>
            </a:r>
            <a:r>
              <a:rPr lang="zh-CN" altLang="zh-CN" sz="2800" dirty="0">
                <a:latin typeface="Arial" pitchFamily="34" charset="0"/>
                <a:ea typeface="宋体" pitchFamily="2" charset="-122"/>
              </a:rPr>
              <a:t> up </a:t>
            </a:r>
            <a:r>
              <a:rPr lang="zh-CN" altLang="zh-CN" sz="2800" dirty="0">
                <a:solidFill>
                  <a:srgbClr val="FF0066"/>
                </a:solidFill>
                <a:latin typeface="Arial" pitchFamily="34" charset="0"/>
                <a:ea typeface="宋体" pitchFamily="2" charset="-122"/>
              </a:rPr>
              <a:t>at</a:t>
            </a:r>
            <a:r>
              <a:rPr lang="zh-CN" altLang="zh-CN" sz="2800" dirty="0">
                <a:latin typeface="Arial" pitchFamily="34" charset="0"/>
                <a:ea typeface="宋体" pitchFamily="2" charset="-122"/>
              </a:rPr>
              <a:t>  </a:t>
            </a:r>
            <a:r>
              <a:rPr lang="zh-CN" altLang="zh-CN" sz="2800" u="sng" dirty="0">
                <a:latin typeface="Arial" pitchFamily="34" charset="0"/>
                <a:ea typeface="宋体" pitchFamily="2" charset="-122"/>
              </a:rPr>
              <a:t>                    </a:t>
            </a:r>
            <a:r>
              <a:rPr lang="zh-CN" altLang="zh-CN" sz="2800" dirty="0">
                <a:latin typeface="Arial" pitchFamily="34" charset="0"/>
                <a:ea typeface="宋体" pitchFamily="2" charset="-122"/>
              </a:rPr>
              <a:t>.</a:t>
            </a:r>
          </a:p>
        </p:txBody>
      </p:sp>
      <p:sp>
        <p:nvSpPr>
          <p:cNvPr id="51204" name="Text Box 5"/>
          <p:cNvSpPr txBox="1"/>
          <p:nvPr/>
        </p:nvSpPr>
        <p:spPr>
          <a:xfrm>
            <a:off x="1847850" y="3717925"/>
            <a:ext cx="840740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dirty="0">
                <a:latin typeface="Arial" pitchFamily="34" charset="0"/>
                <a:ea typeface="宋体" pitchFamily="2" charset="-122"/>
              </a:rPr>
              <a:t>Read the conversation </a:t>
            </a:r>
            <a:r>
              <a:rPr lang="zh-CN" altLang="en-US" sz="2800" dirty="0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in 2d </a:t>
            </a:r>
            <a:r>
              <a:rPr lang="zh-CN" altLang="en-US" sz="2800" dirty="0">
                <a:latin typeface="Arial" pitchFamily="34" charset="0"/>
                <a:ea typeface="宋体" pitchFamily="2" charset="-122"/>
              </a:rPr>
              <a:t>and find the answer.</a:t>
            </a:r>
          </a:p>
        </p:txBody>
      </p:sp>
      <p:sp>
        <p:nvSpPr>
          <p:cNvPr id="18439" name="Text Box 7"/>
          <p:cNvSpPr txBox="1"/>
          <p:nvPr/>
        </p:nvSpPr>
        <p:spPr>
          <a:xfrm>
            <a:off x="2351088" y="4437063"/>
            <a:ext cx="7778750" cy="7505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000" dirty="0">
                <a:latin typeface="Comic Sans MS" pitchFamily="66" charset="0"/>
                <a:ea typeface="宋体" pitchFamily="2" charset="-122"/>
              </a:rPr>
              <a:t>He  get</a:t>
            </a:r>
            <a:r>
              <a:rPr lang="zh-CN" altLang="en-US" sz="4000" dirty="0">
                <a:solidFill>
                  <a:srgbClr val="FF3300"/>
                </a:solidFill>
                <a:latin typeface="Comic Sans MS" pitchFamily="66" charset="0"/>
                <a:ea typeface="宋体" pitchFamily="2" charset="-122"/>
              </a:rPr>
              <a:t>s</a:t>
            </a:r>
            <a:r>
              <a:rPr lang="zh-CN" altLang="en-US" sz="4000" dirty="0">
                <a:latin typeface="Comic Sans MS" pitchFamily="66" charset="0"/>
                <a:ea typeface="宋体" pitchFamily="2" charset="-122"/>
              </a:rPr>
              <a:t> up at 8:30 at night.</a:t>
            </a:r>
            <a:r>
              <a:rPr lang="zh-CN" altLang="en-US" dirty="0">
                <a:latin typeface="Arial" pitchFamily="34" charset="0"/>
                <a:ea typeface="宋体" pitchFamily="2" charset="-122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TextEdit="1"/>
          </p:cNvSpPr>
          <p:nvPr/>
        </p:nvSpPr>
        <p:spPr>
          <a:xfrm>
            <a:off x="1981200" y="2270125"/>
            <a:ext cx="8229600" cy="2011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18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Comic Sans MS" pitchFamily="66" charset="0"/>
                <a:ea typeface="Comic Sans MS" pitchFamily="66" charset="0"/>
              </a:rPr>
              <a:t>Very Strange !</a:t>
            </a:r>
          </a:p>
        </p:txBody>
      </p:sp>
      <p:sp>
        <p:nvSpPr>
          <p:cNvPr id="52226" name="Rectangle 3"/>
          <p:cNvSpPr/>
          <p:nvPr/>
        </p:nvSpPr>
        <p:spPr>
          <a:xfrm>
            <a:off x="2438400" y="1057275"/>
            <a:ext cx="617728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zh-CN" sz="3600" dirty="0">
                <a:latin typeface="Arial" pitchFamily="34" charset="0"/>
                <a:ea typeface="宋体" pitchFamily="2" charset="-122"/>
              </a:rPr>
              <a:t>He get</a:t>
            </a:r>
            <a:r>
              <a:rPr lang="zh-CN" altLang="zh-CN" sz="3600" dirty="0">
                <a:solidFill>
                  <a:srgbClr val="FF0066"/>
                </a:solidFill>
                <a:latin typeface="Arial" pitchFamily="34" charset="0"/>
                <a:ea typeface="宋体" pitchFamily="2" charset="-122"/>
              </a:rPr>
              <a:t>s</a:t>
            </a:r>
            <a:r>
              <a:rPr lang="zh-CN" altLang="zh-CN" sz="3600" dirty="0">
                <a:latin typeface="Arial" pitchFamily="34" charset="0"/>
                <a:ea typeface="宋体" pitchFamily="2" charset="-122"/>
              </a:rPr>
              <a:t> up </a:t>
            </a:r>
            <a:r>
              <a:rPr lang="zh-CN" altLang="zh-CN" sz="3600" dirty="0">
                <a:solidFill>
                  <a:srgbClr val="FF0066"/>
                </a:solidFill>
                <a:latin typeface="Arial" pitchFamily="34" charset="0"/>
                <a:ea typeface="宋体" pitchFamily="2" charset="-122"/>
              </a:rPr>
              <a:t>at  8:30 at night</a:t>
            </a:r>
            <a:r>
              <a:rPr lang="zh-CN" altLang="zh-CN" dirty="0">
                <a:solidFill>
                  <a:srgbClr val="FF0066"/>
                </a:solidFill>
                <a:latin typeface="Arial" pitchFamily="34" charset="0"/>
                <a:ea typeface="宋体" pitchFamily="2" charset="-122"/>
              </a:rPr>
              <a:t>        </a:t>
            </a:r>
          </a:p>
        </p:txBody>
      </p:sp>
      <p:sp>
        <p:nvSpPr>
          <p:cNvPr id="52227" name="Text Box 4"/>
          <p:cNvSpPr txBox="1"/>
          <p:nvPr/>
        </p:nvSpPr>
        <p:spPr>
          <a:xfrm>
            <a:off x="2133600" y="5013325"/>
            <a:ext cx="8153400" cy="131064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zh-CN" sz="3200" dirty="0">
                <a:latin typeface="Arial" pitchFamily="34" charset="0"/>
                <a:ea typeface="宋体" pitchFamily="2" charset="-122"/>
              </a:rPr>
              <a:t>Read the conversation </a:t>
            </a:r>
            <a:r>
              <a:rPr lang="zh-CN" altLang="zh-CN" sz="3200" dirty="0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in 2d</a:t>
            </a:r>
          </a:p>
          <a:p>
            <a:pPr lvl="0">
              <a:spcBef>
                <a:spcPct val="50000"/>
              </a:spcBef>
            </a:pPr>
            <a:r>
              <a:rPr lang="zh-CN" altLang="en-US" sz="3200" dirty="0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让我们一起来找到</a:t>
            </a:r>
            <a:r>
              <a:rPr lang="zh-CN" altLang="zh-CN" sz="3200" dirty="0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Scott </a:t>
            </a:r>
            <a:r>
              <a:rPr lang="zh-CN" altLang="en-US" sz="3200" dirty="0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奇怪行为的原因吧。</a:t>
            </a:r>
          </a:p>
        </p:txBody>
      </p:sp>
      <p:sp>
        <p:nvSpPr>
          <p:cNvPr id="52228" name="Text Box 5"/>
          <p:cNvSpPr txBox="1"/>
          <p:nvPr/>
        </p:nvSpPr>
        <p:spPr>
          <a:xfrm>
            <a:off x="5470525" y="3733800"/>
            <a:ext cx="109728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600" dirty="0">
                <a:latin typeface="Arial" pitchFamily="34" charset="0"/>
                <a:ea typeface="宋体" pitchFamily="2" charset="-122"/>
              </a:rPr>
              <a:t>奇怪</a:t>
            </a:r>
          </a:p>
        </p:txBody>
      </p:sp>
      <p:pic>
        <p:nvPicPr>
          <p:cNvPr id="52229" name="Picture 6" descr="u=230365235,3376888830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517525"/>
            <a:ext cx="2286000" cy="142875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2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2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WordArt 2"/>
          <p:cNvSpPr>
            <a:spLocks noTextEdit="1"/>
          </p:cNvSpPr>
          <p:nvPr/>
        </p:nvSpPr>
        <p:spPr>
          <a:xfrm>
            <a:off x="1828800" y="46038"/>
            <a:ext cx="3352800" cy="1401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18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Comic Sans MS" pitchFamily="66" charset="0"/>
                <a:ea typeface="Comic Sans MS" pitchFamily="66" charset="0"/>
              </a:rPr>
              <a:t>Let's read </a:t>
            </a:r>
          </a:p>
        </p:txBody>
      </p:sp>
      <p:sp>
        <p:nvSpPr>
          <p:cNvPr id="53250" name="Text Box 3"/>
          <p:cNvSpPr txBox="1"/>
          <p:nvPr/>
        </p:nvSpPr>
        <p:spPr>
          <a:xfrm>
            <a:off x="1752600" y="1516063"/>
            <a:ext cx="8763000" cy="5029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Interview</a:t>
            </a:r>
            <a:r>
              <a:rPr lang="zh-CN" altLang="en-US" sz="2400" b="1" dirty="0">
                <a:solidFill>
                  <a:srgbClr val="0000FF"/>
                </a:solidFill>
                <a:latin typeface="Arial" pitchFamily="34" charset="0"/>
                <a:ea typeface="宋体" pitchFamily="2" charset="-122"/>
                <a:sym typeface="Wingdings" pitchFamily="2" charset="2"/>
              </a:rPr>
              <a:t>er(记者)：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  <a:sym typeface="Wingdings" pitchFamily="2" charset="2"/>
              </a:rPr>
              <a:t>Scott has </a:t>
            </a:r>
            <a:r>
              <a:rPr lang="zh-CN" altLang="en-US" sz="2400" b="1" u="sng" dirty="0">
                <a:solidFill>
                  <a:srgbClr val="CC3300"/>
                </a:solidFill>
                <a:latin typeface="Arial" pitchFamily="34" charset="0"/>
                <a:ea typeface="宋体" pitchFamily="2" charset="-122"/>
                <a:sym typeface="Wingdings" pitchFamily="2" charset="2"/>
              </a:rPr>
              <a:t>an</a:t>
            </a:r>
            <a:r>
              <a:rPr lang="zh-CN" altLang="en-US" sz="2400" b="1" u="sng" dirty="0">
                <a:latin typeface="Arial" pitchFamily="34" charset="0"/>
                <a:ea typeface="宋体" pitchFamily="2" charset="-122"/>
                <a:sym typeface="Wingdings" pitchFamily="2" charset="2"/>
              </a:rPr>
              <a:t> interesting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  <a:sym typeface="Wingdings" pitchFamily="2" charset="2"/>
              </a:rPr>
              <a:t> </a:t>
            </a:r>
            <a:r>
              <a:rPr lang="zh-CN" altLang="en-US" sz="2400" b="1" u="sng" dirty="0">
                <a:latin typeface="Arial" pitchFamily="34" charset="0"/>
                <a:ea typeface="宋体" pitchFamily="2" charset="-122"/>
                <a:sym typeface="Wingdings" pitchFamily="2" charset="2"/>
              </a:rPr>
              <a:t>job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  <a:sym typeface="Wingdings" pitchFamily="2" charset="2"/>
              </a:rPr>
              <a:t>.He works </a:t>
            </a:r>
            <a:r>
              <a:rPr lang="zh-CN" altLang="en-US" sz="2400" b="1" u="sng" dirty="0">
                <a:latin typeface="Arial" pitchFamily="34" charset="0"/>
                <a:ea typeface="宋体" pitchFamily="2" charset="-122"/>
                <a:sym typeface="Wingdings" pitchFamily="2" charset="2"/>
              </a:rPr>
              <a:t>at a radio station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  <a:sym typeface="Wingdings" pitchFamily="2" charset="2"/>
              </a:rPr>
              <a:t> .Scott,What time is </a:t>
            </a:r>
            <a:r>
              <a:rPr lang="zh-CN" altLang="en-US" sz="2400" b="1" u="sng" dirty="0">
                <a:solidFill>
                  <a:srgbClr val="CC3300"/>
                </a:solidFill>
                <a:latin typeface="Arial" pitchFamily="34" charset="0"/>
                <a:ea typeface="宋体" pitchFamily="2" charset="-122"/>
                <a:sym typeface="Wingdings" pitchFamily="2" charset="2"/>
              </a:rPr>
              <a:t>your radio show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  <a:sym typeface="Wingdings" pitchFamily="2" charset="2"/>
              </a:rPr>
              <a:t> ?</a:t>
            </a:r>
          </a:p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Arial" pitchFamily="34" charset="0"/>
                <a:ea typeface="宋体" pitchFamily="2" charset="-122"/>
                <a:sym typeface="Wingdings" pitchFamily="2" charset="2"/>
              </a:rPr>
              <a:t>Scott :</a:t>
            </a:r>
            <a:r>
              <a:rPr lang="zh-CN" altLang="en-US" sz="2400" b="1" dirty="0">
                <a:solidFill>
                  <a:srgbClr val="CC3300"/>
                </a:solidFill>
                <a:latin typeface="Arial" pitchFamily="34" charset="0"/>
                <a:ea typeface="宋体" pitchFamily="2" charset="-122"/>
                <a:sym typeface="Wingdings" pitchFamily="2" charset="2"/>
              </a:rPr>
              <a:t>From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  <a:sym typeface="Wingdings" pitchFamily="2" charset="2"/>
              </a:rPr>
              <a:t> </a:t>
            </a:r>
            <a:r>
              <a:rPr lang="en-US" altLang="zh-CN" sz="2400" b="1" u="sng" dirty="0">
                <a:latin typeface="Arial" pitchFamily="34" charset="0"/>
                <a:ea typeface="宋体" pitchFamily="2" charset="-122"/>
              </a:rPr>
              <a:t>twelve</a:t>
            </a:r>
            <a:r>
              <a:rPr lang="zh-CN" altLang="en-US" sz="2400" b="1" u="sng" dirty="0">
                <a:latin typeface="Arial" pitchFamily="34" charset="0"/>
                <a:ea typeface="宋体" pitchFamily="2" charset="-122"/>
              </a:rPr>
              <a:t> o</a:t>
            </a:r>
            <a:r>
              <a:rPr lang="en-US" altLang="zh-CN" sz="2400" b="1" u="sng" dirty="0">
                <a:latin typeface="Arial" pitchFamily="34" charset="0"/>
                <a:ea typeface="宋体" pitchFamily="2" charset="-122"/>
              </a:rPr>
              <a:t>'</a:t>
            </a:r>
            <a:r>
              <a:rPr lang="zh-CN" altLang="en-US" sz="2400" b="1" u="sng" dirty="0">
                <a:latin typeface="Arial" pitchFamily="34" charset="0"/>
                <a:ea typeface="宋体" pitchFamily="2" charset="-122"/>
              </a:rPr>
              <a:t>clock at night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 </a:t>
            </a:r>
            <a:r>
              <a:rPr lang="zh-CN" altLang="en-US" sz="2400" b="1" dirty="0">
                <a:solidFill>
                  <a:srgbClr val="CC3300"/>
                </a:solidFill>
                <a:latin typeface="Arial" pitchFamily="34" charset="0"/>
                <a:ea typeface="宋体" pitchFamily="2" charset="-122"/>
              </a:rPr>
              <a:t>to </a:t>
            </a:r>
            <a:r>
              <a:rPr lang="en-US" altLang="zh-CN" sz="2400" b="1" u="sng" dirty="0">
                <a:latin typeface="Arial" pitchFamily="34" charset="0"/>
                <a:ea typeface="宋体" pitchFamily="2" charset="-122"/>
              </a:rPr>
              <a:t>six</a:t>
            </a:r>
            <a:r>
              <a:rPr lang="zh-CN" altLang="en-US" sz="2400" b="1" u="sng" dirty="0">
                <a:latin typeface="Arial" pitchFamily="34" charset="0"/>
                <a:ea typeface="宋体" pitchFamily="2" charset="-122"/>
              </a:rPr>
              <a:t> o</a:t>
            </a:r>
            <a:r>
              <a:rPr lang="en-US" altLang="zh-CN" sz="2400" b="1" u="sng" dirty="0">
                <a:latin typeface="Arial" pitchFamily="34" charset="0"/>
                <a:ea typeface="宋体" pitchFamily="2" charset="-122"/>
              </a:rPr>
              <a:t>'</a:t>
            </a:r>
            <a:r>
              <a:rPr lang="zh-CN" altLang="en-US" sz="2400" b="1" u="sng" dirty="0">
                <a:latin typeface="Arial" pitchFamily="34" charset="0"/>
                <a:ea typeface="宋体" pitchFamily="2" charset="-122"/>
              </a:rPr>
              <a:t>clock in the morning</a:t>
            </a:r>
            <a:r>
              <a:rPr lang="en-US" altLang="zh-CN" sz="2400" b="1" u="sng" dirty="0">
                <a:latin typeface="Arial" pitchFamily="34" charset="0"/>
                <a:ea typeface="宋体" pitchFamily="2" charset="-122"/>
              </a:rPr>
              <a:t>.</a:t>
            </a:r>
          </a:p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Interview</a:t>
            </a:r>
            <a:r>
              <a:rPr lang="zh-CN" altLang="en-US" sz="2400" b="1" dirty="0">
                <a:solidFill>
                  <a:srgbClr val="0000FF"/>
                </a:solidFill>
                <a:latin typeface="Arial" pitchFamily="34" charset="0"/>
                <a:ea typeface="宋体" pitchFamily="2" charset="-122"/>
                <a:sym typeface="Wingdings" pitchFamily="2" charset="2"/>
              </a:rPr>
              <a:t>er: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  <a:sym typeface="Wingdings" pitchFamily="2" charset="2"/>
              </a:rPr>
              <a:t> 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What time do you  usually </a:t>
            </a:r>
            <a:r>
              <a:rPr lang="zh-CN" altLang="en-US" sz="2400" b="1" u="sng" dirty="0">
                <a:latin typeface="Arial" pitchFamily="34" charset="0"/>
                <a:ea typeface="宋体" pitchFamily="2" charset="-122"/>
              </a:rPr>
              <a:t>get up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?</a:t>
            </a:r>
            <a:endParaRPr lang="zh-CN" altLang="en-US" sz="2400" b="1" dirty="0">
              <a:latin typeface="Arial" pitchFamily="34" charset="0"/>
              <a:ea typeface="宋体" pitchFamily="2" charset="-122"/>
              <a:sym typeface="Wingdings" pitchFamily="2" charset="2"/>
            </a:endParaRPr>
          </a:p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Arial" pitchFamily="34" charset="0"/>
                <a:ea typeface="宋体" pitchFamily="2" charset="-122"/>
                <a:sym typeface="Wingdings" pitchFamily="2" charset="2"/>
              </a:rPr>
              <a:t>Scott: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  <a:sym typeface="Wingdings" pitchFamily="2" charset="2"/>
              </a:rPr>
              <a:t>At  eight thirty at night.Then I eat breakfast </a:t>
            </a:r>
            <a:r>
              <a:rPr lang="zh-CN" altLang="en-US" sz="2400" b="1" u="sng" dirty="0">
                <a:latin typeface="Arial" pitchFamily="34" charset="0"/>
                <a:ea typeface="宋体" pitchFamily="2" charset="-122"/>
                <a:sym typeface="Wingdings" pitchFamily="2" charset="2"/>
              </a:rPr>
              <a:t>at nine.</a:t>
            </a:r>
          </a:p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Interview</a:t>
            </a:r>
            <a:r>
              <a:rPr lang="zh-CN" altLang="en-US" sz="2400" b="1" dirty="0">
                <a:solidFill>
                  <a:srgbClr val="0000FF"/>
                </a:solidFill>
                <a:latin typeface="Arial" pitchFamily="34" charset="0"/>
                <a:ea typeface="宋体" pitchFamily="2" charset="-122"/>
                <a:sym typeface="Wingdings" pitchFamily="2" charset="2"/>
              </a:rPr>
              <a:t>er: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  <a:sym typeface="Wingdings" pitchFamily="2" charset="2"/>
              </a:rPr>
              <a:t> </a:t>
            </a:r>
            <a:r>
              <a:rPr lang="zh-CN" altLang="en-US" sz="2400" b="1" u="sng" dirty="0">
                <a:solidFill>
                  <a:srgbClr val="009900"/>
                </a:solidFill>
                <a:latin typeface="Arial" pitchFamily="34" charset="0"/>
                <a:ea typeface="宋体" pitchFamily="2" charset="-122"/>
                <a:sym typeface="Wingdings" pitchFamily="2" charset="2"/>
              </a:rPr>
              <a:t>That</a:t>
            </a:r>
            <a:r>
              <a:rPr lang="en-US" altLang="zh-CN" sz="2400" b="1" u="sng" dirty="0">
                <a:solidFill>
                  <a:srgbClr val="009900"/>
                </a:solidFill>
                <a:latin typeface="Arial" pitchFamily="34" charset="0"/>
                <a:ea typeface="宋体" pitchFamily="2" charset="-122"/>
                <a:sym typeface="Wingdings" pitchFamily="2" charset="2"/>
              </a:rPr>
              <a:t>'</a:t>
            </a:r>
            <a:r>
              <a:rPr lang="zh-CN" altLang="en-US" sz="2400" b="1" u="sng" dirty="0">
                <a:solidFill>
                  <a:srgbClr val="009900"/>
                </a:solidFill>
                <a:latin typeface="Arial" pitchFamily="34" charset="0"/>
                <a:ea typeface="宋体" pitchFamily="2" charset="-122"/>
                <a:sym typeface="Wingdings" pitchFamily="2" charset="2"/>
              </a:rPr>
              <a:t>s a funny time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  <a:sym typeface="Wingdings" pitchFamily="2" charset="2"/>
              </a:rPr>
              <a:t> </a:t>
            </a:r>
            <a:r>
              <a:rPr lang="zh-CN" altLang="en-US" sz="2400" b="1" dirty="0">
                <a:solidFill>
                  <a:srgbClr val="CC3300"/>
                </a:solidFill>
                <a:latin typeface="Arial" pitchFamily="34" charset="0"/>
                <a:ea typeface="宋体" pitchFamily="2" charset="-122"/>
                <a:sym typeface="Wingdings" pitchFamily="2" charset="2"/>
              </a:rPr>
              <a:t>for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  <a:sym typeface="Wingdings" pitchFamily="2" charset="2"/>
              </a:rPr>
              <a:t> breakfast!</a:t>
            </a:r>
          </a:p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Arial" pitchFamily="34" charset="0"/>
                <a:ea typeface="宋体" pitchFamily="2" charset="-122"/>
                <a:sym typeface="Wingdings" pitchFamily="2" charset="2"/>
              </a:rPr>
              <a:t>Scott: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  <a:sym typeface="Wingdings" pitchFamily="2" charset="2"/>
              </a:rPr>
              <a:t>Yeah.After that ,I usually exercise </a:t>
            </a:r>
            <a:r>
              <a:rPr lang="zh-CN" altLang="en-US" sz="2400" b="1" u="sng" dirty="0">
                <a:latin typeface="Arial" pitchFamily="34" charset="0"/>
                <a:ea typeface="宋体" pitchFamily="2" charset="-122"/>
                <a:sym typeface="Wingdings" pitchFamily="2" charset="2"/>
              </a:rPr>
              <a:t>at </a:t>
            </a:r>
            <a:r>
              <a:rPr lang="zh-CN" altLang="en-US" sz="2400" b="1" u="sng" dirty="0">
                <a:solidFill>
                  <a:srgbClr val="CC3300"/>
                </a:solidFill>
                <a:latin typeface="Arial" pitchFamily="34" charset="0"/>
                <a:ea typeface="宋体" pitchFamily="2" charset="-122"/>
                <a:sym typeface="Wingdings" pitchFamily="2" charset="2"/>
              </a:rPr>
              <a:t>about</a:t>
            </a:r>
            <a:r>
              <a:rPr lang="zh-CN" altLang="en-US" sz="2400" b="1" u="sng" dirty="0">
                <a:latin typeface="Arial" pitchFamily="34" charset="0"/>
                <a:ea typeface="宋体" pitchFamily="2" charset="-122"/>
                <a:sym typeface="Wingdings" pitchFamily="2" charset="2"/>
              </a:rPr>
              <a:t> ten twenty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  <a:sym typeface="Wingdings" pitchFamily="2" charset="2"/>
              </a:rPr>
              <a:t>.</a:t>
            </a:r>
          </a:p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Interview</a:t>
            </a:r>
            <a:r>
              <a:rPr lang="zh-CN" altLang="en-US" sz="2400" b="1" dirty="0">
                <a:solidFill>
                  <a:srgbClr val="0000FF"/>
                </a:solidFill>
                <a:latin typeface="Arial" pitchFamily="34" charset="0"/>
                <a:ea typeface="宋体" pitchFamily="2" charset="-122"/>
                <a:sym typeface="Wingdings" pitchFamily="2" charset="2"/>
              </a:rPr>
              <a:t>er: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  <a:sym typeface="Wingdings" pitchFamily="2" charset="2"/>
              </a:rPr>
              <a:t>When do you </a:t>
            </a:r>
            <a:r>
              <a:rPr lang="zh-CN" altLang="en-US" sz="2400" b="1" u="sng" dirty="0">
                <a:latin typeface="Arial" pitchFamily="34" charset="0"/>
                <a:ea typeface="宋体" pitchFamily="2" charset="-122"/>
                <a:sym typeface="Wingdings" pitchFamily="2" charset="2"/>
              </a:rPr>
              <a:t>go to work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  <a:sym typeface="Wingdings" pitchFamily="2" charset="2"/>
              </a:rPr>
              <a:t> ?</a:t>
            </a:r>
          </a:p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Arial" pitchFamily="34" charset="0"/>
                <a:ea typeface="宋体" pitchFamily="2" charset="-122"/>
                <a:sym typeface="Wingdings" pitchFamily="2" charset="2"/>
              </a:rPr>
              <a:t>Scott: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  <a:sym typeface="Wingdings" pitchFamily="2" charset="2"/>
              </a:rPr>
              <a:t>At eleven o</a:t>
            </a:r>
            <a:r>
              <a:rPr lang="en-US" altLang="zh-CN" sz="2400" b="1" dirty="0">
                <a:latin typeface="Arial" pitchFamily="34" charset="0"/>
                <a:ea typeface="宋体" pitchFamily="2" charset="-122"/>
                <a:sym typeface="Wingdings" pitchFamily="2" charset="2"/>
              </a:rPr>
              <a:t>'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  <a:sym typeface="Wingdings" pitchFamily="2" charset="2"/>
              </a:rPr>
              <a:t>clock, so I</a:t>
            </a:r>
            <a:r>
              <a:rPr lang="en-US" altLang="zh-CN" sz="2400" b="1" dirty="0">
                <a:latin typeface="Arial" pitchFamily="34" charset="0"/>
                <a:ea typeface="宋体" pitchFamily="2" charset="-122"/>
                <a:sym typeface="Wingdings" pitchFamily="2" charset="2"/>
              </a:rPr>
              <a:t>'</a:t>
            </a:r>
            <a:r>
              <a:rPr lang="zh-CN" altLang="en-US" sz="2400" b="1" u="sng" dirty="0">
                <a:solidFill>
                  <a:srgbClr val="009900"/>
                </a:solidFill>
                <a:latin typeface="Arial" pitchFamily="34" charset="0"/>
                <a:ea typeface="宋体" pitchFamily="2" charset="-122"/>
                <a:sym typeface="Wingdings" pitchFamily="2" charset="2"/>
              </a:rPr>
              <a:t>m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  <a:sym typeface="Wingdings" pitchFamily="2" charset="2"/>
              </a:rPr>
              <a:t> </a:t>
            </a:r>
            <a:r>
              <a:rPr lang="zh-CN" altLang="en-US" sz="2400" b="1" dirty="0">
                <a:solidFill>
                  <a:srgbClr val="CC3300"/>
                </a:solidFill>
                <a:latin typeface="Arial" pitchFamily="34" charset="0"/>
                <a:ea typeface="宋体" pitchFamily="2" charset="-122"/>
                <a:sym typeface="Wingdings" pitchFamily="2" charset="2"/>
              </a:rPr>
              <a:t>never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  <a:sym typeface="Wingdings" pitchFamily="2" charset="2"/>
              </a:rPr>
              <a:t> </a:t>
            </a:r>
            <a:r>
              <a:rPr lang="zh-CN" altLang="en-US" sz="2400" b="1" u="sng" dirty="0">
                <a:solidFill>
                  <a:srgbClr val="009900"/>
                </a:solidFill>
                <a:latin typeface="Arial" pitchFamily="34" charset="0"/>
                <a:ea typeface="宋体" pitchFamily="2" charset="-122"/>
                <a:sym typeface="Wingdings" pitchFamily="2" charset="2"/>
              </a:rPr>
              <a:t>late for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  <a:sym typeface="Wingdings" pitchFamily="2" charset="2"/>
              </a:rPr>
              <a:t> work</a:t>
            </a:r>
            <a:r>
              <a:rPr lang="zh-CN" altLang="en-US" b="1" dirty="0">
                <a:latin typeface="Arial" pitchFamily="34" charset="0"/>
                <a:ea typeface="宋体" pitchFamily="2" charset="-122"/>
                <a:sym typeface="Wingdings" pitchFamily="2" charset="2"/>
              </a:rPr>
              <a:t> .</a:t>
            </a:r>
          </a:p>
        </p:txBody>
      </p:sp>
      <p:sp>
        <p:nvSpPr>
          <p:cNvPr id="53251" name="Text Box 4"/>
          <p:cNvSpPr txBox="1"/>
          <p:nvPr/>
        </p:nvSpPr>
        <p:spPr>
          <a:xfrm>
            <a:off x="5410200" y="322263"/>
            <a:ext cx="4572000" cy="944880"/>
          </a:xfrm>
          <a:prstGeom prst="rect">
            <a:avLst/>
          </a:prstGeom>
          <a:noFill/>
          <a:ln w="28575" cap="flat" cmpd="sng">
            <a:solidFill>
              <a:srgbClr val="00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zh-CN" sz="2800" b="1" dirty="0">
                <a:latin typeface="Arial" pitchFamily="34" charset="0"/>
                <a:ea typeface="宋体" pitchFamily="2" charset="-122"/>
              </a:rPr>
              <a:t>(</a:t>
            </a:r>
            <a:r>
              <a:rPr lang="zh-CN" altLang="en-US" sz="2800" b="1" dirty="0">
                <a:latin typeface="Arial" pitchFamily="34" charset="0"/>
                <a:ea typeface="宋体" pitchFamily="2" charset="-122"/>
              </a:rPr>
              <a:t>请注意断句，以及语音语调</a:t>
            </a:r>
            <a:r>
              <a:rPr lang="zh-CN" altLang="zh-CN" sz="2800" b="1" dirty="0">
                <a:latin typeface="Arial" pitchFamily="34" charset="0"/>
                <a:ea typeface="宋体" pitchFamily="2" charset="-122"/>
              </a:rPr>
              <a:t>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WordArt 3"/>
          <p:cNvSpPr>
            <a:spLocks noTextEdit="1"/>
          </p:cNvSpPr>
          <p:nvPr/>
        </p:nvSpPr>
        <p:spPr>
          <a:xfrm>
            <a:off x="4583113" y="188913"/>
            <a:ext cx="3240087" cy="7191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2778"/>
              </a:avLst>
            </a:prstTxWarp>
            <a:normAutofit/>
          </a:bodyPr>
          <a:lstStyle/>
          <a:p>
            <a:pPr algn="ctr"/>
            <a:r>
              <a:rPr lang="zh-CN" altLang="en-US" sz="3200" b="1" spc="-320">
                <a:ln w="12700" cap="flat" cmpd="sng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</a:rPr>
              <a:t>Reading</a:t>
            </a:r>
          </a:p>
        </p:txBody>
      </p:sp>
      <p:sp>
        <p:nvSpPr>
          <p:cNvPr id="54274" name="Text Box 8"/>
          <p:cNvSpPr txBox="1"/>
          <p:nvPr/>
        </p:nvSpPr>
        <p:spPr>
          <a:xfrm>
            <a:off x="1490663" y="836613"/>
            <a:ext cx="9140825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dirty="0">
                <a:latin typeface="Times New Roman" pitchFamily="18" charset="0"/>
                <a:ea typeface="宋体" pitchFamily="2" charset="-122"/>
              </a:rPr>
              <a:t>Read the conversation in 2d. Fill in the blanks.</a:t>
            </a:r>
          </a:p>
        </p:txBody>
      </p:sp>
      <p:graphicFrame>
        <p:nvGraphicFramePr>
          <p:cNvPr id="39940" name="Group 4"/>
          <p:cNvGraphicFramePr>
            <a:graphicFrameLocks noGrp="1"/>
          </p:cNvGraphicFramePr>
          <p:nvPr>
            <p:ph idx="1"/>
          </p:nvPr>
        </p:nvGraphicFramePr>
        <p:xfrm>
          <a:off x="1849438" y="1700213"/>
          <a:ext cx="8604250" cy="4895850"/>
        </p:xfrm>
        <a:graphic>
          <a:graphicData uri="http://schemas.openxmlformats.org/drawingml/2006/table">
            <a:tbl>
              <a:tblPr/>
              <a:tblGrid>
                <a:gridCol w="2771775"/>
                <a:gridCol w="5832475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0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get 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eat breakfast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1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exercise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go to work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0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radio show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98" name="Text Box 40"/>
          <p:cNvSpPr txBox="1"/>
          <p:nvPr/>
        </p:nvSpPr>
        <p:spPr>
          <a:xfrm>
            <a:off x="1884363" y="1773238"/>
            <a:ext cx="2303462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dirty="0">
                <a:solidFill>
                  <a:srgbClr val="CC0099"/>
                </a:solidFill>
                <a:latin typeface="Times New Roman" pitchFamily="18" charset="0"/>
                <a:ea typeface="宋体" pitchFamily="2" charset="-122"/>
              </a:rPr>
              <a:t>Activities</a:t>
            </a:r>
          </a:p>
        </p:txBody>
      </p:sp>
      <p:sp>
        <p:nvSpPr>
          <p:cNvPr id="54299" name="Rectangle 51"/>
          <p:cNvSpPr/>
          <p:nvPr/>
        </p:nvSpPr>
        <p:spPr>
          <a:xfrm>
            <a:off x="7069138" y="1700213"/>
            <a:ext cx="110998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3600" dirty="0">
                <a:solidFill>
                  <a:srgbClr val="CC0099"/>
                </a:solidFill>
                <a:latin typeface="Times New Roman" pitchFamily="18" charset="0"/>
                <a:ea typeface="宋体" pitchFamily="2" charset="-122"/>
              </a:rPr>
              <a:t> time</a:t>
            </a:r>
            <a:endParaRPr lang="zh-CN" altLang="en-US" sz="3600" dirty="0">
              <a:solidFill>
                <a:srgbClr val="CC0099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9965" name="Text Box 3"/>
          <p:cNvSpPr txBox="1"/>
          <p:nvPr/>
        </p:nvSpPr>
        <p:spPr>
          <a:xfrm>
            <a:off x="4837113" y="3141663"/>
            <a:ext cx="1871662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at nine</a:t>
            </a:r>
          </a:p>
        </p:txBody>
      </p:sp>
      <p:sp>
        <p:nvSpPr>
          <p:cNvPr id="39966" name="Text Box 4"/>
          <p:cNvSpPr txBox="1"/>
          <p:nvPr/>
        </p:nvSpPr>
        <p:spPr>
          <a:xfrm>
            <a:off x="4837113" y="3860800"/>
            <a:ext cx="457200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at about ten twenty</a:t>
            </a:r>
          </a:p>
        </p:txBody>
      </p:sp>
      <p:sp>
        <p:nvSpPr>
          <p:cNvPr id="39967" name="Text Box 7"/>
          <p:cNvSpPr txBox="1"/>
          <p:nvPr/>
        </p:nvSpPr>
        <p:spPr>
          <a:xfrm>
            <a:off x="4837113" y="4508500"/>
            <a:ext cx="220980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at eleven </a:t>
            </a:r>
          </a:p>
        </p:txBody>
      </p:sp>
      <p:sp>
        <p:nvSpPr>
          <p:cNvPr id="39968" name="Text Box 5"/>
          <p:cNvSpPr txBox="1"/>
          <p:nvPr/>
        </p:nvSpPr>
        <p:spPr>
          <a:xfrm>
            <a:off x="4802188" y="2420938"/>
            <a:ext cx="4714875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at eight thirty at night</a:t>
            </a:r>
          </a:p>
        </p:txBody>
      </p:sp>
      <p:sp>
        <p:nvSpPr>
          <p:cNvPr id="39969" name="Text Box 5"/>
          <p:cNvSpPr txBox="1"/>
          <p:nvPr/>
        </p:nvSpPr>
        <p:spPr>
          <a:xfrm>
            <a:off x="4583113" y="5300663"/>
            <a:ext cx="5761037" cy="11887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from twelve o’clock at night to six o’clock in the morning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5" grpId="0"/>
      <p:bldP spid="39966" grpId="0"/>
      <p:bldP spid="39967" grpId="0"/>
      <p:bldP spid="39968" grpId="0"/>
      <p:bldP spid="3996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/>
          <p:nvPr/>
        </p:nvSpPr>
        <p:spPr>
          <a:xfrm>
            <a:off x="1752600" y="228600"/>
            <a:ext cx="6969125" cy="12954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But I </a:t>
            </a:r>
            <a:r>
              <a:rPr lang="zh-CN" altLang="en-US" sz="2400" b="1" dirty="0">
                <a:solidFill>
                  <a:srgbClr val="CC3300"/>
                </a:solidFill>
                <a:latin typeface="Arial" pitchFamily="34" charset="0"/>
                <a:ea typeface="宋体" pitchFamily="2" charset="-122"/>
              </a:rPr>
              <a:t>never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 get up at 8:30 at night.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I </a:t>
            </a:r>
            <a:r>
              <a:rPr lang="zh-CN" altLang="en-US" sz="2400" b="1" dirty="0">
                <a:solidFill>
                  <a:srgbClr val="CC3300"/>
                </a:solidFill>
                <a:latin typeface="Arial" pitchFamily="34" charset="0"/>
                <a:ea typeface="宋体" pitchFamily="2" charset="-122"/>
              </a:rPr>
              <a:t>always 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get up at 6:00 in the morning.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I </a:t>
            </a:r>
            <a:r>
              <a:rPr lang="zh-CN" altLang="en-US" sz="2400" b="1" dirty="0">
                <a:solidFill>
                  <a:srgbClr val="CC3300"/>
                </a:solidFill>
                <a:latin typeface="Arial" pitchFamily="34" charset="0"/>
                <a:ea typeface="宋体" pitchFamily="2" charset="-122"/>
              </a:rPr>
              <a:t>usually 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 eat breakfast at 6:30 in the  morning .</a:t>
            </a:r>
          </a:p>
        </p:txBody>
      </p:sp>
      <p:sp>
        <p:nvSpPr>
          <p:cNvPr id="13317" name="Text Box 5"/>
          <p:cNvSpPr txBox="1"/>
          <p:nvPr/>
        </p:nvSpPr>
        <p:spPr>
          <a:xfrm>
            <a:off x="1762125" y="1604963"/>
            <a:ext cx="6934200" cy="11887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zh-CN" sz="2400" b="1" dirty="0">
                <a:solidFill>
                  <a:srgbClr val="0000CC"/>
                </a:solidFill>
                <a:latin typeface="Arial" pitchFamily="34" charset="0"/>
                <a:ea typeface="宋体" pitchFamily="2" charset="-122"/>
              </a:rPr>
              <a:t>always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（总是） </a:t>
            </a:r>
            <a:r>
              <a:rPr lang="zh-CN" altLang="zh-CN" sz="2400" dirty="0">
                <a:latin typeface="Arial" pitchFamily="34" charset="0"/>
                <a:ea typeface="宋体" pitchFamily="2" charset="-122"/>
              </a:rPr>
              <a:t>=100%</a:t>
            </a:r>
            <a:r>
              <a:rPr lang="zh-CN" altLang="zh-CN" sz="2400" b="1" dirty="0">
                <a:latin typeface="Arial" pitchFamily="34" charset="0"/>
                <a:ea typeface="宋体" pitchFamily="2" charset="-122"/>
              </a:rPr>
              <a:t> </a:t>
            </a:r>
          </a:p>
          <a:p>
            <a:pPr lvl="0"/>
            <a:r>
              <a:rPr lang="zh-CN" altLang="zh-CN" sz="2400" b="1" dirty="0">
                <a:solidFill>
                  <a:srgbClr val="0000CC"/>
                </a:solidFill>
                <a:latin typeface="Arial" pitchFamily="34" charset="0"/>
                <a:ea typeface="宋体" pitchFamily="2" charset="-122"/>
              </a:rPr>
              <a:t>usually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（通常） </a:t>
            </a:r>
            <a:r>
              <a:rPr lang="zh-CN" altLang="zh-CN" sz="2400" dirty="0">
                <a:latin typeface="Arial" pitchFamily="34" charset="0"/>
                <a:ea typeface="宋体" pitchFamily="2" charset="-122"/>
              </a:rPr>
              <a:t>=80%</a:t>
            </a:r>
            <a:r>
              <a:rPr lang="zh-CN" altLang="zh-CN" sz="2400" b="1" dirty="0">
                <a:latin typeface="Arial" pitchFamily="34" charset="0"/>
                <a:ea typeface="宋体" pitchFamily="2" charset="-122"/>
              </a:rPr>
              <a:t> 	</a:t>
            </a:r>
          </a:p>
          <a:p>
            <a:pPr lvl="0"/>
            <a:r>
              <a:rPr lang="zh-CN" altLang="zh-CN" sz="2400" b="1" dirty="0">
                <a:solidFill>
                  <a:srgbClr val="0000CC"/>
                </a:solidFill>
                <a:latin typeface="Arial" pitchFamily="34" charset="0"/>
                <a:ea typeface="宋体" pitchFamily="2" charset="-122"/>
              </a:rPr>
              <a:t>never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（从不） </a:t>
            </a:r>
            <a:r>
              <a:rPr lang="zh-CN" altLang="zh-CN" sz="2400" dirty="0">
                <a:latin typeface="Arial" pitchFamily="34" charset="0"/>
                <a:ea typeface="宋体" pitchFamily="2" charset="-122"/>
              </a:rPr>
              <a:t>=0%</a:t>
            </a:r>
          </a:p>
        </p:txBody>
      </p:sp>
      <p:sp>
        <p:nvSpPr>
          <p:cNvPr id="13318" name="Text Box 6"/>
          <p:cNvSpPr txBox="1"/>
          <p:nvPr/>
        </p:nvSpPr>
        <p:spPr>
          <a:xfrm>
            <a:off x="5410200" y="1666875"/>
            <a:ext cx="5257800" cy="9448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en-US" sz="2800" b="1" dirty="0">
                <a:latin typeface="Arial" pitchFamily="34" charset="0"/>
                <a:ea typeface="宋体" pitchFamily="2" charset="-122"/>
              </a:rPr>
              <a:t>它们是</a:t>
            </a:r>
            <a:r>
              <a:rPr lang="zh-CN" altLang="en-US" sz="2800" b="1" dirty="0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频率副词</a:t>
            </a:r>
            <a:r>
              <a:rPr lang="zh-CN" altLang="en-US" sz="2800" b="1" dirty="0">
                <a:latin typeface="Arial" pitchFamily="34" charset="0"/>
                <a:ea typeface="宋体" pitchFamily="2" charset="-122"/>
              </a:rPr>
              <a:t>，表示动作发生的频率。</a:t>
            </a:r>
            <a:endParaRPr lang="zh-CN" altLang="en-US" sz="2800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319" name="Text Box 7"/>
          <p:cNvSpPr txBox="1"/>
          <p:nvPr/>
        </p:nvSpPr>
        <p:spPr>
          <a:xfrm>
            <a:off x="1981200" y="3470275"/>
            <a:ext cx="7620000" cy="2225040"/>
          </a:xfrm>
          <a:prstGeom prst="rect">
            <a:avLst/>
          </a:prstGeom>
          <a:noFill/>
          <a:ln w="38100" cap="flat" cmpd="sng">
            <a:solidFill>
              <a:srgbClr val="00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lvl="0"/>
            <a:r>
              <a:rPr lang="zh-CN" altLang="en-US" sz="2800" b="1" dirty="0">
                <a:latin typeface="Arial" pitchFamily="34" charset="0"/>
                <a:ea typeface="宋体" pitchFamily="2" charset="-122"/>
              </a:rPr>
              <a:t>I</a:t>
            </a:r>
            <a:r>
              <a:rPr lang="zh-CN" altLang="en-US" sz="2800" b="1" u="sng" dirty="0">
                <a:latin typeface="Arial" pitchFamily="34" charset="0"/>
                <a:ea typeface="宋体" pitchFamily="2" charset="-122"/>
              </a:rPr>
              <a:t> usually</a:t>
            </a:r>
            <a:r>
              <a:rPr lang="zh-CN" altLang="en-US" sz="2800" b="1" dirty="0">
                <a:latin typeface="Arial" pitchFamily="34" charset="0"/>
                <a:ea typeface="宋体" pitchFamily="2" charset="-122"/>
              </a:rPr>
              <a:t> </a:t>
            </a:r>
            <a:r>
              <a:rPr lang="zh-CN" altLang="en-US" sz="2800" b="1" dirty="0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get</a:t>
            </a:r>
            <a:r>
              <a:rPr lang="zh-CN" altLang="en-US" sz="2800" b="1" dirty="0">
                <a:latin typeface="Arial" pitchFamily="34" charset="0"/>
                <a:ea typeface="宋体" pitchFamily="2" charset="-122"/>
              </a:rPr>
              <a:t> up at 6:30.</a:t>
            </a:r>
          </a:p>
          <a:p>
            <a:pPr lvl="0"/>
            <a:r>
              <a:rPr lang="zh-CN" altLang="en-US" sz="2800" b="1" dirty="0">
                <a:latin typeface="Arial" pitchFamily="34" charset="0"/>
                <a:ea typeface="宋体" pitchFamily="2" charset="-122"/>
              </a:rPr>
              <a:t>They  </a:t>
            </a:r>
            <a:r>
              <a:rPr lang="zh-CN" altLang="en-US" sz="2800" b="1" u="sng" dirty="0">
                <a:latin typeface="Arial" pitchFamily="34" charset="0"/>
                <a:ea typeface="宋体" pitchFamily="2" charset="-122"/>
              </a:rPr>
              <a:t>always</a:t>
            </a:r>
            <a:r>
              <a:rPr lang="zh-CN" altLang="en-US" sz="2800" b="1" dirty="0">
                <a:latin typeface="Arial" pitchFamily="34" charset="0"/>
                <a:ea typeface="宋体" pitchFamily="2" charset="-122"/>
              </a:rPr>
              <a:t> </a:t>
            </a:r>
            <a:r>
              <a:rPr lang="zh-CN" altLang="en-US" sz="2800" b="1" dirty="0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get dressed </a:t>
            </a:r>
            <a:r>
              <a:rPr lang="zh-CN" altLang="en-US" sz="2800" b="1" dirty="0">
                <a:latin typeface="Arial" pitchFamily="34" charset="0"/>
                <a:ea typeface="宋体" pitchFamily="2" charset="-122"/>
              </a:rPr>
              <a:t> at   7:20.</a:t>
            </a:r>
          </a:p>
          <a:p>
            <a:pPr lvl="0"/>
            <a:r>
              <a:rPr lang="zh-CN" altLang="en-US" sz="2800" b="1" dirty="0">
                <a:latin typeface="Arial" pitchFamily="34" charset="0"/>
                <a:ea typeface="宋体" pitchFamily="2" charset="-122"/>
              </a:rPr>
              <a:t>He </a:t>
            </a:r>
            <a:r>
              <a:rPr lang="zh-CN" altLang="en-US" sz="2800" b="1" u="sng" dirty="0">
                <a:latin typeface="Arial" pitchFamily="34" charset="0"/>
                <a:ea typeface="宋体" pitchFamily="2" charset="-122"/>
              </a:rPr>
              <a:t>always</a:t>
            </a:r>
            <a:r>
              <a:rPr lang="zh-CN" altLang="en-US" sz="2800" b="1" dirty="0">
                <a:latin typeface="Arial" pitchFamily="34" charset="0"/>
                <a:ea typeface="宋体" pitchFamily="2" charset="-122"/>
              </a:rPr>
              <a:t> </a:t>
            </a:r>
            <a:r>
              <a:rPr lang="zh-CN" altLang="en-US" sz="2800" b="1" dirty="0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goes</a:t>
            </a:r>
            <a:r>
              <a:rPr lang="zh-CN" altLang="en-US" sz="2800" b="1" dirty="0">
                <a:latin typeface="Arial" pitchFamily="34" charset="0"/>
                <a:ea typeface="宋体" pitchFamily="2" charset="-122"/>
              </a:rPr>
              <a:t> to work at 11：00.</a:t>
            </a:r>
          </a:p>
          <a:p>
            <a:pPr lvl="0"/>
            <a:r>
              <a:rPr lang="zh-CN" altLang="en-US" sz="2800" b="1" dirty="0">
                <a:latin typeface="Arial" pitchFamily="34" charset="0"/>
                <a:ea typeface="宋体" pitchFamily="2" charset="-122"/>
              </a:rPr>
              <a:t>He</a:t>
            </a:r>
            <a:r>
              <a:rPr lang="zh-CN" altLang="en-US" sz="2800" b="1" dirty="0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 is</a:t>
            </a:r>
            <a:r>
              <a:rPr lang="zh-CN" altLang="en-US" sz="2800" b="1" u="sng" dirty="0">
                <a:latin typeface="Arial" pitchFamily="34" charset="0"/>
                <a:ea typeface="宋体" pitchFamily="2" charset="-122"/>
              </a:rPr>
              <a:t> never</a:t>
            </a:r>
            <a:r>
              <a:rPr lang="zh-CN" altLang="en-US" sz="2800" b="1" dirty="0">
                <a:latin typeface="Arial" pitchFamily="34" charset="0"/>
                <a:ea typeface="宋体" pitchFamily="2" charset="-122"/>
              </a:rPr>
              <a:t> late .</a:t>
            </a:r>
          </a:p>
          <a:p>
            <a:pPr lvl="0"/>
            <a:r>
              <a:rPr lang="zh-CN" altLang="en-US" sz="2800" b="1" dirty="0">
                <a:latin typeface="Arial" pitchFamily="34" charset="0"/>
                <a:ea typeface="宋体" pitchFamily="2" charset="-122"/>
              </a:rPr>
              <a:t>They </a:t>
            </a:r>
            <a:r>
              <a:rPr lang="zh-CN" altLang="en-US" sz="2800" b="1" u="sng" dirty="0">
                <a:latin typeface="Arial" pitchFamily="34" charset="0"/>
                <a:ea typeface="宋体" pitchFamily="2" charset="-122"/>
              </a:rPr>
              <a:t>usually</a:t>
            </a:r>
            <a:r>
              <a:rPr lang="zh-CN" altLang="en-US" sz="2800" b="1" dirty="0">
                <a:latin typeface="Arial" pitchFamily="34" charset="0"/>
                <a:ea typeface="宋体" pitchFamily="2" charset="-122"/>
              </a:rPr>
              <a:t> </a:t>
            </a:r>
            <a:r>
              <a:rPr lang="zh-CN" altLang="en-US" sz="2800" b="1" dirty="0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exercise</a:t>
            </a:r>
            <a:r>
              <a:rPr lang="zh-CN" altLang="en-US" sz="2800" b="1" dirty="0">
                <a:latin typeface="Arial" pitchFamily="34" charset="0"/>
                <a:ea typeface="宋体" pitchFamily="2" charset="-122"/>
              </a:rPr>
              <a:t> on weekends.</a:t>
            </a:r>
          </a:p>
        </p:txBody>
      </p:sp>
      <p:sp>
        <p:nvSpPr>
          <p:cNvPr id="13320" name="Text Box 8"/>
          <p:cNvSpPr txBox="1"/>
          <p:nvPr/>
        </p:nvSpPr>
        <p:spPr>
          <a:xfrm>
            <a:off x="1846263" y="2890838"/>
            <a:ext cx="609600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dirty="0">
                <a:latin typeface="Arial" pitchFamily="34" charset="0"/>
                <a:ea typeface="宋体" pitchFamily="2" charset="-122"/>
              </a:rPr>
              <a:t>它们放在句中什么位置？</a:t>
            </a:r>
          </a:p>
        </p:txBody>
      </p:sp>
      <p:sp>
        <p:nvSpPr>
          <p:cNvPr id="13321" name="Text Box 9"/>
          <p:cNvSpPr txBox="1"/>
          <p:nvPr/>
        </p:nvSpPr>
        <p:spPr>
          <a:xfrm>
            <a:off x="1828800" y="5849938"/>
            <a:ext cx="861060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Arial" pitchFamily="34" charset="0"/>
                <a:ea typeface="宋体" pitchFamily="2" charset="-122"/>
              </a:rPr>
              <a:t>它们经常放在</a:t>
            </a:r>
            <a:r>
              <a:rPr lang="zh-CN" altLang="en-US" sz="3200" b="1" dirty="0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系动词be</a:t>
            </a:r>
            <a:r>
              <a:rPr lang="zh-CN" altLang="en-US" sz="3200" b="1" dirty="0">
                <a:solidFill>
                  <a:srgbClr val="0000CC"/>
                </a:solidFill>
                <a:latin typeface="Arial" pitchFamily="34" charset="0"/>
                <a:ea typeface="宋体" pitchFamily="2" charset="-122"/>
              </a:rPr>
              <a:t>之后，或实义</a:t>
            </a:r>
            <a:r>
              <a:rPr lang="zh-CN" altLang="en-US" sz="3200" b="1" dirty="0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动词之前。</a:t>
            </a:r>
          </a:p>
        </p:txBody>
      </p:sp>
      <p:grpSp>
        <p:nvGrpSpPr>
          <p:cNvPr id="55303" name="Group 10"/>
          <p:cNvGrpSpPr/>
          <p:nvPr/>
        </p:nvGrpSpPr>
        <p:grpSpPr>
          <a:xfrm>
            <a:off x="8229600" y="371475"/>
            <a:ext cx="2016125" cy="906463"/>
            <a:chOff x="0" y="90"/>
            <a:chExt cx="1270" cy="571"/>
          </a:xfrm>
        </p:grpSpPr>
        <p:sp>
          <p:nvSpPr>
            <p:cNvPr id="55304" name="AutoShape 11"/>
            <p:cNvSpPr/>
            <p:nvPr/>
          </p:nvSpPr>
          <p:spPr>
            <a:xfrm>
              <a:off x="45" y="114"/>
              <a:ext cx="1179" cy="361"/>
            </a:xfrm>
            <a:prstGeom prst="roundRect">
              <a:avLst>
                <a:gd name="adj" fmla="val 37796"/>
              </a:avLst>
            </a:prstGeom>
            <a:solidFill>
              <a:srgbClr val="CCFF33"/>
            </a:solidFill>
            <a:ln w="9525">
              <a:noFill/>
            </a:ln>
          </p:spPr>
          <p:txBody>
            <a:bodyPr anchor="ctr">
              <a:spAutoFit/>
            </a:bodyPr>
            <a:lstStyle/>
            <a:p>
              <a:pPr lvl="0"/>
              <a:endParaRPr lang="zh-CN" altLang="en-US" dirty="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5305" name="Rectangle 12"/>
            <p:cNvSpPr/>
            <p:nvPr/>
          </p:nvSpPr>
          <p:spPr>
            <a:xfrm>
              <a:off x="0" y="90"/>
              <a:ext cx="1270" cy="57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t">
              <a:spAutoFit/>
            </a:bodyPr>
            <a:lstStyle/>
            <a:p>
              <a:pPr lvl="0" algn="ctr">
                <a:lnSpc>
                  <a:spcPct val="85000"/>
                </a:lnSpc>
              </a:pPr>
              <a:r>
                <a:rPr lang="zh-CN" altLang="zh-CN" sz="2800" b="1" dirty="0">
                  <a:solidFill>
                    <a:srgbClr val="9933FF"/>
                  </a:solidFill>
                  <a:latin typeface="Arial Black" pitchFamily="34" charset="0"/>
                  <a:ea typeface="宋体" pitchFamily="2" charset="-122"/>
                </a:rPr>
                <a:t>Grammar</a:t>
              </a:r>
            </a:p>
            <a:p>
              <a:pPr lvl="0" algn="ctr">
                <a:lnSpc>
                  <a:spcPct val="85000"/>
                </a:lnSpc>
              </a:pPr>
              <a:r>
                <a:rPr lang="zh-CN" altLang="zh-CN" sz="2800" b="1" dirty="0">
                  <a:solidFill>
                    <a:srgbClr val="9933FF"/>
                  </a:solidFill>
                  <a:latin typeface="Arial Black" pitchFamily="34" charset="0"/>
                  <a:ea typeface="宋体" pitchFamily="2" charset="-122"/>
                </a:rPr>
                <a:t>Focus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  <p:bldP spid="13319" grpId="0" bldLvl="0" animBg="1"/>
      <p:bldP spid="133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3"/>
          <p:cNvSpPr>
            <a:spLocks noGrp="1"/>
          </p:cNvSpPr>
          <p:nvPr>
            <p:ph type="title"/>
          </p:nvPr>
        </p:nvSpPr>
        <p:spPr>
          <a:xfrm>
            <a:off x="1981200" y="358775"/>
            <a:ext cx="8229600" cy="495300"/>
          </a:xfrm>
        </p:spPr>
        <p:txBody>
          <a:bodyPr lIns="91440" tIns="45720" rIns="91440" bIns="45720" anchor="ctr"/>
          <a:lstStyle/>
          <a:p>
            <a:r>
              <a:rPr lang="zh-CN" altLang="zh-CN" sz="2800" dirty="0"/>
              <a:t>Tom</a:t>
            </a:r>
            <a:r>
              <a:rPr lang="en-US" altLang="zh-CN" sz="2800" dirty="0"/>
              <a:t>'</a:t>
            </a:r>
            <a:r>
              <a:rPr lang="zh-CN" altLang="zh-CN" sz="2800" dirty="0"/>
              <a:t>s school days</a:t>
            </a:r>
          </a:p>
        </p:txBody>
      </p:sp>
      <p:graphicFrame>
        <p:nvGraphicFramePr>
          <p:cNvPr id="21508" name="Group 4"/>
          <p:cNvGraphicFramePr>
            <a:graphicFrameLocks noGrp="1"/>
          </p:cNvGraphicFramePr>
          <p:nvPr/>
        </p:nvGraphicFramePr>
        <p:xfrm>
          <a:off x="1776413" y="765175"/>
          <a:ext cx="8382000" cy="2627630"/>
        </p:xfrm>
        <a:graphic>
          <a:graphicData uri="http://schemas.openxmlformats.org/drawingml/2006/table">
            <a:tbl>
              <a:tblPr/>
              <a:tblGrid>
                <a:gridCol w="1760855"/>
                <a:gridCol w="1257300"/>
                <a:gridCol w="1257300"/>
                <a:gridCol w="1760220"/>
                <a:gridCol w="1339850"/>
                <a:gridCol w="1006475"/>
              </a:tblGrid>
              <a:tr h="474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Monday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Tuesday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Wednesday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Thursday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Friday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get 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6:00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6:00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6:00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eat breakfast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6:20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6:20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6:20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6:20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6:30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go to school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7:00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7:00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7:00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7:00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7:00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6359" name="Text Box 41"/>
          <p:cNvSpPr txBox="1"/>
          <p:nvPr/>
        </p:nvSpPr>
        <p:spPr>
          <a:xfrm>
            <a:off x="1762125" y="3487738"/>
            <a:ext cx="8458200" cy="32613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zh-CN" sz="2800" b="1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Complete the sentences with</a:t>
            </a:r>
            <a:r>
              <a:rPr lang="zh-CN" altLang="zh-CN" sz="2800" b="1" dirty="0">
                <a:latin typeface="Times New Roman" pitchFamily="18" charset="0"/>
                <a:ea typeface="宋体" pitchFamily="2" charset="-122"/>
              </a:rPr>
              <a:t> </a:t>
            </a:r>
            <a:r>
              <a:rPr lang="zh-CN" altLang="zh-CN" sz="2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always,</a:t>
            </a:r>
            <a:r>
              <a:rPr lang="zh-CN" altLang="zh-CN" sz="2800" b="1" dirty="0">
                <a:latin typeface="Times New Roman" pitchFamily="18" charset="0"/>
                <a:ea typeface="宋体" pitchFamily="2" charset="-122"/>
              </a:rPr>
              <a:t> </a:t>
            </a:r>
            <a:r>
              <a:rPr lang="zh-CN" altLang="zh-CN" sz="2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usually </a:t>
            </a:r>
            <a:r>
              <a:rPr lang="zh-CN" altLang="zh-CN" sz="2800" b="1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or</a:t>
            </a:r>
            <a:r>
              <a:rPr lang="zh-CN" altLang="zh-CN" sz="2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never</a:t>
            </a:r>
            <a:r>
              <a:rPr lang="zh-CN" altLang="zh-CN" sz="2800" b="1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.</a:t>
            </a:r>
          </a:p>
          <a:p>
            <a:pPr lvl="0">
              <a:spcBef>
                <a:spcPct val="50000"/>
              </a:spcBef>
            </a:pPr>
            <a:r>
              <a:rPr lang="zh-CN" altLang="zh-CN" sz="2400" b="1" dirty="0">
                <a:latin typeface="Times New Roman" pitchFamily="18" charset="0"/>
                <a:ea typeface="宋体" pitchFamily="2" charset="-122"/>
              </a:rPr>
              <a:t>   1.   Tom</a:t>
            </a:r>
            <a:r>
              <a:rPr lang="zh-CN" altLang="zh-CN" sz="2400" b="1" u="sng" dirty="0">
                <a:latin typeface="Times New Roman" pitchFamily="18" charset="0"/>
                <a:ea typeface="宋体" pitchFamily="2" charset="-122"/>
              </a:rPr>
              <a:t>                   </a:t>
            </a:r>
            <a:r>
              <a:rPr lang="zh-CN" altLang="zh-CN" sz="2400" b="1" dirty="0">
                <a:latin typeface="Times New Roman" pitchFamily="18" charset="0"/>
                <a:ea typeface="宋体" pitchFamily="2" charset="-122"/>
              </a:rPr>
              <a:t>gets up at 6:00 from </a:t>
            </a:r>
            <a:r>
              <a:rPr lang="zh-CN" altLang="zh-CN" sz="2400" b="1" dirty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rPr>
              <a:t>Monday to Friday.</a:t>
            </a:r>
          </a:p>
          <a:p>
            <a:pPr lvl="0">
              <a:spcBef>
                <a:spcPct val="50000"/>
              </a:spcBef>
            </a:pPr>
            <a:r>
              <a:rPr lang="zh-CN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  </a:t>
            </a:r>
            <a:r>
              <a:rPr lang="zh-CN" altLang="zh-CN" sz="2400" b="1" dirty="0">
                <a:latin typeface="Times New Roman" pitchFamily="18" charset="0"/>
                <a:ea typeface="宋体" pitchFamily="2" charset="-122"/>
              </a:rPr>
              <a:t>2.    He </a:t>
            </a:r>
            <a:r>
              <a:rPr lang="zh-CN" altLang="zh-CN" sz="2400" b="1" u="sng" dirty="0">
                <a:latin typeface="Times New Roman" pitchFamily="18" charset="0"/>
                <a:ea typeface="宋体" pitchFamily="2" charset="-122"/>
              </a:rPr>
              <a:t>                    </a:t>
            </a:r>
            <a:r>
              <a:rPr lang="zh-CN" altLang="zh-CN" sz="2400" b="1" dirty="0">
                <a:latin typeface="Times New Roman" pitchFamily="18" charset="0"/>
                <a:ea typeface="宋体" pitchFamily="2" charset="-122"/>
              </a:rPr>
              <a:t>eats</a:t>
            </a:r>
            <a:r>
              <a:rPr lang="zh-CN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zh-CN" altLang="zh-CN" sz="2400" b="1" dirty="0">
                <a:latin typeface="Times New Roman" pitchFamily="18" charset="0"/>
                <a:ea typeface="宋体" pitchFamily="2" charset="-122"/>
              </a:rPr>
              <a:t>breakfast at 6:20. </a:t>
            </a:r>
          </a:p>
          <a:p>
            <a:pPr lvl="0">
              <a:spcBef>
                <a:spcPct val="50000"/>
              </a:spcBef>
            </a:pPr>
            <a:r>
              <a:rPr lang="zh-CN" altLang="zh-CN" sz="2400" b="1" dirty="0">
                <a:latin typeface="Times New Roman" pitchFamily="18" charset="0"/>
                <a:ea typeface="宋体" pitchFamily="2" charset="-122"/>
              </a:rPr>
              <a:t>   3.    </a:t>
            </a:r>
            <a:r>
              <a:rPr lang="zh-CN" altLang="zh-CN" sz="2400" b="1" dirty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rPr>
              <a:t>He </a:t>
            </a:r>
            <a:r>
              <a:rPr lang="zh-CN" altLang="zh-CN" sz="2400" b="1" u="sng" dirty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rPr>
              <a:t>                   </a:t>
            </a:r>
            <a:r>
              <a:rPr lang="zh-CN" altLang="zh-CN" sz="2400" b="1" dirty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rPr>
              <a:t>eats</a:t>
            </a:r>
            <a:r>
              <a:rPr lang="zh-CN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zh-CN" altLang="zh-CN" sz="2400" b="1" dirty="0">
                <a:latin typeface="Times New Roman" pitchFamily="18" charset="0"/>
                <a:ea typeface="宋体" pitchFamily="2" charset="-122"/>
              </a:rPr>
              <a:t>breakfast at 6:20 on Friday.</a:t>
            </a:r>
          </a:p>
          <a:p>
            <a:pPr lvl="0">
              <a:spcBef>
                <a:spcPct val="50000"/>
              </a:spcBef>
            </a:pPr>
            <a:r>
              <a:rPr lang="zh-CN" altLang="zh-CN" sz="2400" b="1" dirty="0">
                <a:latin typeface="Times New Roman" pitchFamily="18" charset="0"/>
                <a:ea typeface="宋体" pitchFamily="2" charset="-122"/>
              </a:rPr>
              <a:t>   4.    He</a:t>
            </a:r>
            <a:r>
              <a:rPr lang="zh-CN" altLang="zh-CN" sz="2400" b="1" u="sng" dirty="0">
                <a:latin typeface="Times New Roman" pitchFamily="18" charset="0"/>
                <a:ea typeface="宋体" pitchFamily="2" charset="-122"/>
              </a:rPr>
              <a:t>                    </a:t>
            </a:r>
            <a:r>
              <a:rPr lang="zh-CN" altLang="zh-CN" sz="2400" b="1" dirty="0">
                <a:latin typeface="Times New Roman" pitchFamily="18" charset="0"/>
                <a:ea typeface="宋体" pitchFamily="2" charset="-122"/>
              </a:rPr>
              <a:t>goes to school at 7:00.</a:t>
            </a:r>
          </a:p>
          <a:p>
            <a:pPr lvl="0">
              <a:spcBef>
                <a:spcPct val="50000"/>
              </a:spcBef>
            </a:pPr>
            <a:r>
              <a:rPr lang="zh-CN" altLang="zh-CN" sz="2400" b="1" dirty="0">
                <a:latin typeface="Times New Roman" pitchFamily="18" charset="0"/>
                <a:ea typeface="宋体" pitchFamily="2" charset="-122"/>
              </a:rPr>
              <a:t>   5.    He is</a:t>
            </a:r>
            <a:r>
              <a:rPr lang="zh-CN" altLang="zh-CN" sz="2400" b="1" u="sng" dirty="0">
                <a:latin typeface="Times New Roman" pitchFamily="18" charset="0"/>
                <a:ea typeface="宋体" pitchFamily="2" charset="-122"/>
              </a:rPr>
              <a:t>                  l</a:t>
            </a:r>
            <a:r>
              <a:rPr lang="zh-CN" altLang="zh-CN" sz="2400" b="1" dirty="0">
                <a:latin typeface="Times New Roman" pitchFamily="18" charset="0"/>
                <a:ea typeface="宋体" pitchFamily="2" charset="-122"/>
              </a:rPr>
              <a:t>ate for school.</a:t>
            </a:r>
          </a:p>
        </p:txBody>
      </p:sp>
      <p:sp>
        <p:nvSpPr>
          <p:cNvPr id="21546" name="Text Box 42"/>
          <p:cNvSpPr txBox="1"/>
          <p:nvPr/>
        </p:nvSpPr>
        <p:spPr>
          <a:xfrm>
            <a:off x="3124200" y="5621338"/>
            <a:ext cx="175260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zh-CN" sz="2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always</a:t>
            </a:r>
          </a:p>
        </p:txBody>
      </p:sp>
      <p:sp>
        <p:nvSpPr>
          <p:cNvPr id="21547" name="Text Box 43"/>
          <p:cNvSpPr txBox="1"/>
          <p:nvPr/>
        </p:nvSpPr>
        <p:spPr>
          <a:xfrm>
            <a:off x="3286125" y="4021138"/>
            <a:ext cx="220980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zh-CN" sz="2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always</a:t>
            </a:r>
          </a:p>
        </p:txBody>
      </p:sp>
      <p:sp>
        <p:nvSpPr>
          <p:cNvPr id="21548" name="Text Box 44"/>
          <p:cNvSpPr txBox="1"/>
          <p:nvPr/>
        </p:nvSpPr>
        <p:spPr>
          <a:xfrm>
            <a:off x="3200400" y="4554538"/>
            <a:ext cx="190500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zh-CN" sz="2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usually</a:t>
            </a:r>
          </a:p>
        </p:txBody>
      </p:sp>
      <p:sp>
        <p:nvSpPr>
          <p:cNvPr id="21549" name="Text Box 45"/>
          <p:cNvSpPr txBox="1"/>
          <p:nvPr/>
        </p:nvSpPr>
        <p:spPr>
          <a:xfrm>
            <a:off x="3200400" y="5087938"/>
            <a:ext cx="190500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zh-CN" sz="2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never</a:t>
            </a:r>
          </a:p>
        </p:txBody>
      </p:sp>
      <p:sp>
        <p:nvSpPr>
          <p:cNvPr id="21550" name="Text Box 46"/>
          <p:cNvSpPr txBox="1"/>
          <p:nvPr/>
        </p:nvSpPr>
        <p:spPr>
          <a:xfrm>
            <a:off x="3429000" y="6154738"/>
            <a:ext cx="1524000" cy="115824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zh-CN" sz="2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never</a:t>
            </a:r>
          </a:p>
          <a:p>
            <a:pPr lvl="0">
              <a:spcBef>
                <a:spcPct val="50000"/>
              </a:spcBef>
            </a:pPr>
            <a:endParaRPr lang="zh-CN" altLang="zh-CN" sz="28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6" grpId="0"/>
      <p:bldP spid="21547" grpId="0"/>
      <p:bldP spid="21548" grpId="0"/>
      <p:bldP spid="21549" grpId="0"/>
      <p:bldP spid="215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文本框 55297"/>
          <p:cNvSpPr txBox="1"/>
          <p:nvPr/>
        </p:nvSpPr>
        <p:spPr>
          <a:xfrm>
            <a:off x="1992313" y="1268413"/>
            <a:ext cx="366141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3200" b="1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1. </a:t>
            </a:r>
            <a:r>
              <a:rPr lang="zh-CN" altLang="en-US" sz="3200" b="1" dirty="0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点钟数 </a:t>
            </a:r>
            <a:r>
              <a:rPr lang="en-US" altLang="zh-CN" sz="3200" b="1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+ </a:t>
            </a:r>
            <a:r>
              <a:rPr lang="zh-CN" altLang="en-US" sz="3200" b="1" dirty="0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分钟数</a:t>
            </a:r>
            <a:r>
              <a:rPr lang="zh-CN" altLang="en-US" sz="3200" dirty="0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 </a:t>
            </a:r>
          </a:p>
        </p:txBody>
      </p:sp>
      <p:sp>
        <p:nvSpPr>
          <p:cNvPr id="57346" name="文本框 55298"/>
          <p:cNvSpPr txBox="1"/>
          <p:nvPr/>
        </p:nvSpPr>
        <p:spPr>
          <a:xfrm>
            <a:off x="2640013" y="1773238"/>
            <a:ext cx="2058035" cy="1066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dirty="0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 </a:t>
            </a:r>
            <a:r>
              <a:rPr lang="en-US" altLang="zh-CN" sz="3200" b="1" err="1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eg</a:t>
            </a:r>
            <a:r>
              <a:rPr lang="en-US" altLang="zh-CN" sz="3200" b="1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:  6: 15</a:t>
            </a:r>
          </a:p>
          <a:p>
            <a:pPr lvl="0"/>
            <a:r>
              <a:rPr lang="en-US" altLang="zh-CN" sz="3200" b="1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        7: 29</a:t>
            </a:r>
          </a:p>
        </p:txBody>
      </p:sp>
      <p:sp>
        <p:nvSpPr>
          <p:cNvPr id="55300" name="文本框 55299"/>
          <p:cNvSpPr txBox="1"/>
          <p:nvPr/>
        </p:nvSpPr>
        <p:spPr>
          <a:xfrm>
            <a:off x="2063750" y="2781300"/>
            <a:ext cx="479806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3200" b="1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2. </a:t>
            </a:r>
            <a:r>
              <a:rPr lang="zh-CN" altLang="en-US" sz="3200" b="1" dirty="0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分钟数 </a:t>
            </a:r>
            <a:r>
              <a:rPr lang="en-US" altLang="zh-CN" sz="3200" b="1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+ </a:t>
            </a:r>
            <a:r>
              <a:rPr lang="en-US" altLang="zh-CN" sz="32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past</a:t>
            </a:r>
            <a:r>
              <a:rPr lang="en-US" altLang="zh-CN" sz="3200" b="1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 +</a:t>
            </a:r>
            <a:r>
              <a:rPr lang="zh-CN" altLang="en-US" sz="3200" b="1" dirty="0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点钟数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 </a:t>
            </a:r>
            <a:endParaRPr lang="zh-CN" altLang="en-US" b="1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5301" name="文本框 55300"/>
          <p:cNvSpPr txBox="1"/>
          <p:nvPr/>
        </p:nvSpPr>
        <p:spPr>
          <a:xfrm>
            <a:off x="6600825" y="2781300"/>
            <a:ext cx="3316605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分钟数不超过</a:t>
            </a:r>
            <a:r>
              <a:rPr lang="en-US" altLang="zh-CN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30</a:t>
            </a:r>
            <a:r>
              <a:rPr lang="zh-CN" altLang="en-US" sz="28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分</a:t>
            </a:r>
            <a:r>
              <a:rPr lang="en-US" altLang="zh-CN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)</a:t>
            </a:r>
          </a:p>
        </p:txBody>
      </p:sp>
      <p:sp>
        <p:nvSpPr>
          <p:cNvPr id="55302" name="文本框 55301"/>
          <p:cNvSpPr txBox="1"/>
          <p:nvPr/>
        </p:nvSpPr>
        <p:spPr>
          <a:xfrm>
            <a:off x="2640013" y="3357563"/>
            <a:ext cx="2058035" cy="15544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dirty="0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 </a:t>
            </a:r>
            <a:r>
              <a:rPr lang="en-US" altLang="zh-CN" sz="3200" b="1" err="1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eg</a:t>
            </a:r>
            <a:r>
              <a:rPr lang="en-US" altLang="zh-CN" sz="3200" b="1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:  6: 15</a:t>
            </a:r>
          </a:p>
          <a:p>
            <a:pPr lvl="0"/>
            <a:r>
              <a:rPr lang="en-US" altLang="zh-CN" sz="3200" b="1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        7: 29</a:t>
            </a:r>
          </a:p>
          <a:p>
            <a:pPr lvl="0"/>
            <a:r>
              <a:rPr lang="en-US" altLang="zh-CN" sz="3200" b="1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        8: 30</a:t>
            </a:r>
          </a:p>
        </p:txBody>
      </p:sp>
      <p:sp>
        <p:nvSpPr>
          <p:cNvPr id="55303" name="文本框 55302"/>
          <p:cNvSpPr txBox="1"/>
          <p:nvPr/>
        </p:nvSpPr>
        <p:spPr>
          <a:xfrm>
            <a:off x="2135188" y="4937125"/>
            <a:ext cx="5570855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3200" b="1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3. </a:t>
            </a:r>
            <a:r>
              <a:rPr lang="zh-CN" altLang="en-US" sz="3200" b="1" dirty="0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差分钟数 </a:t>
            </a:r>
            <a:r>
              <a:rPr lang="en-US" altLang="zh-CN" sz="3200" b="1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+ </a:t>
            </a:r>
            <a:r>
              <a:rPr lang="en-US" altLang="zh-CN" sz="32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to</a:t>
            </a:r>
            <a:r>
              <a:rPr lang="en-US" altLang="zh-CN" sz="3200" b="1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 +</a:t>
            </a:r>
            <a:r>
              <a:rPr lang="zh-CN" altLang="en-US" sz="3200" b="1" dirty="0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下一点钟数</a:t>
            </a:r>
            <a:r>
              <a:rPr lang="zh-CN" altLang="en-US" dirty="0">
                <a:latin typeface="Arial" pitchFamily="34" charset="0"/>
                <a:ea typeface="宋体" pitchFamily="2" charset="-122"/>
              </a:rPr>
              <a:t> </a:t>
            </a: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5304" name="文本框 55303"/>
          <p:cNvSpPr txBox="1"/>
          <p:nvPr/>
        </p:nvSpPr>
        <p:spPr>
          <a:xfrm>
            <a:off x="7464425" y="4997450"/>
            <a:ext cx="295910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分钟数超过</a:t>
            </a:r>
            <a:r>
              <a:rPr lang="en-US" altLang="zh-CN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30</a:t>
            </a:r>
            <a:r>
              <a:rPr lang="zh-CN" altLang="en-US" sz="28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分</a:t>
            </a:r>
            <a:r>
              <a:rPr lang="en-US" altLang="zh-CN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)</a:t>
            </a:r>
          </a:p>
        </p:txBody>
      </p:sp>
      <p:sp>
        <p:nvSpPr>
          <p:cNvPr id="55305" name="文本框 55304"/>
          <p:cNvSpPr txBox="1"/>
          <p:nvPr/>
        </p:nvSpPr>
        <p:spPr>
          <a:xfrm>
            <a:off x="2640013" y="5457825"/>
            <a:ext cx="2058035" cy="1066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dirty="0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 </a:t>
            </a:r>
            <a:r>
              <a:rPr lang="en-US" altLang="zh-CN" sz="3200" b="1" err="1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eg</a:t>
            </a:r>
            <a:r>
              <a:rPr lang="en-US" altLang="zh-CN" sz="3200" b="1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:  5: 45</a:t>
            </a:r>
            <a:endParaRPr lang="en-US" altLang="zh-CN" sz="3200" b="1">
              <a:solidFill>
                <a:srgbClr val="008000"/>
              </a:solidFill>
              <a:latin typeface="Arial" pitchFamily="34" charset="0"/>
              <a:ea typeface="宋体" pitchFamily="2" charset="-122"/>
            </a:endParaRPr>
          </a:p>
          <a:p>
            <a:pPr lvl="0"/>
            <a:r>
              <a:rPr lang="en-US" altLang="zh-CN" sz="3200" b="1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        9: 39</a:t>
            </a:r>
          </a:p>
        </p:txBody>
      </p:sp>
      <p:sp>
        <p:nvSpPr>
          <p:cNvPr id="57353" name="文本框 55305"/>
          <p:cNvSpPr txBox="1"/>
          <p:nvPr/>
        </p:nvSpPr>
        <p:spPr>
          <a:xfrm>
            <a:off x="5421313" y="1770063"/>
            <a:ext cx="208026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32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six fifteen</a:t>
            </a:r>
          </a:p>
        </p:txBody>
      </p:sp>
      <p:sp>
        <p:nvSpPr>
          <p:cNvPr id="57354" name="文本框 55306"/>
          <p:cNvSpPr txBox="1"/>
          <p:nvPr/>
        </p:nvSpPr>
        <p:spPr>
          <a:xfrm>
            <a:off x="5378450" y="2201863"/>
            <a:ext cx="3706495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32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seven twenty-nine</a:t>
            </a:r>
          </a:p>
        </p:txBody>
      </p:sp>
      <p:sp>
        <p:nvSpPr>
          <p:cNvPr id="55308" name="文本框 55307"/>
          <p:cNvSpPr txBox="1"/>
          <p:nvPr/>
        </p:nvSpPr>
        <p:spPr>
          <a:xfrm>
            <a:off x="5448300" y="3255963"/>
            <a:ext cx="3549015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32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a quarter</a:t>
            </a:r>
            <a:r>
              <a:rPr lang="en-US" altLang="zh-CN" sz="3200" b="1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past</a:t>
            </a:r>
            <a:r>
              <a:rPr lang="en-US" altLang="zh-CN" sz="3200" b="1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 six</a:t>
            </a:r>
          </a:p>
        </p:txBody>
      </p:sp>
      <p:sp>
        <p:nvSpPr>
          <p:cNvPr id="55309" name="文本框 55308"/>
          <p:cNvSpPr txBox="1"/>
          <p:nvPr/>
        </p:nvSpPr>
        <p:spPr>
          <a:xfrm>
            <a:off x="5448300" y="3716338"/>
            <a:ext cx="4655185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3200" b="1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twenty-nine </a:t>
            </a:r>
            <a:r>
              <a:rPr lang="en-US" altLang="zh-CN" sz="32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past</a:t>
            </a:r>
            <a:r>
              <a:rPr lang="en-US" altLang="zh-CN" sz="3200" b="1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 seven</a:t>
            </a:r>
          </a:p>
        </p:txBody>
      </p:sp>
      <p:sp>
        <p:nvSpPr>
          <p:cNvPr id="55310" name="矩形 55309"/>
          <p:cNvSpPr/>
          <p:nvPr/>
        </p:nvSpPr>
        <p:spPr>
          <a:xfrm>
            <a:off x="5505450" y="4257675"/>
            <a:ext cx="3051175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32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half past</a:t>
            </a:r>
            <a:r>
              <a:rPr lang="en-US" altLang="zh-CN" sz="3200" b="1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 eight</a:t>
            </a:r>
            <a:r>
              <a:rPr lang="en-US" altLang="zh-CN" sz="3200" b="1">
                <a:latin typeface="Arial" pitchFamily="34" charset="0"/>
                <a:ea typeface="宋体" pitchFamily="2" charset="-122"/>
              </a:rPr>
              <a:t> </a:t>
            </a:r>
          </a:p>
        </p:txBody>
      </p:sp>
      <p:sp>
        <p:nvSpPr>
          <p:cNvPr id="55311" name="文本框 55310"/>
          <p:cNvSpPr txBox="1"/>
          <p:nvPr/>
        </p:nvSpPr>
        <p:spPr>
          <a:xfrm>
            <a:off x="5591175" y="5441950"/>
            <a:ext cx="3096895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32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a quarter</a:t>
            </a:r>
            <a:r>
              <a:rPr lang="en-US" altLang="zh-CN" sz="3200" b="1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to </a:t>
            </a:r>
            <a:r>
              <a:rPr lang="en-US" altLang="zh-CN" sz="3200" b="1">
                <a:solidFill>
                  <a:srgbClr val="008000"/>
                </a:solidFill>
                <a:latin typeface="Arial" pitchFamily="34" charset="0"/>
                <a:ea typeface="宋体" pitchFamily="2" charset="-122"/>
              </a:rPr>
              <a:t>six</a:t>
            </a:r>
          </a:p>
        </p:txBody>
      </p:sp>
      <p:sp>
        <p:nvSpPr>
          <p:cNvPr id="55312" name="文本框 55311"/>
          <p:cNvSpPr txBox="1"/>
          <p:nvPr/>
        </p:nvSpPr>
        <p:spPr>
          <a:xfrm>
            <a:off x="5567363" y="5949950"/>
            <a:ext cx="366014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3200" b="1">
                <a:solidFill>
                  <a:srgbClr val="000099"/>
                </a:solidFill>
                <a:latin typeface="Arial" pitchFamily="34" charset="0"/>
                <a:ea typeface="宋体" pitchFamily="2" charset="-122"/>
              </a:rPr>
              <a:t>twenty-one </a:t>
            </a:r>
            <a:r>
              <a:rPr lang="en-US" altLang="zh-CN" sz="32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to </a:t>
            </a:r>
            <a:r>
              <a:rPr lang="en-US" altLang="zh-CN" sz="3200" b="1">
                <a:solidFill>
                  <a:srgbClr val="008000"/>
                </a:solidFill>
                <a:latin typeface="Arial" pitchFamily="34" charset="0"/>
                <a:ea typeface="宋体" pitchFamily="2" charset="-122"/>
              </a:rPr>
              <a:t>ten</a:t>
            </a:r>
            <a:r>
              <a:rPr lang="en-US" altLang="zh-CN" sz="32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 </a:t>
            </a:r>
            <a:endParaRPr lang="en-US" altLang="zh-CN" sz="3200" b="1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5313" name="矩形 55312" descr="白色大理石"/>
          <p:cNvSpPr/>
          <p:nvPr/>
        </p:nvSpPr>
        <p:spPr>
          <a:xfrm>
            <a:off x="3143250" y="142875"/>
            <a:ext cx="5943600" cy="1125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eaLnBrk="0" fontAlgn="base" hangingPunct="0"/>
            <a:r>
              <a:rPr lang="zh-CN" altLang="en-US" sz="3600" strike="noStrike" noProof="1">
                <a:blipFill rotWithShape="0">
                  <a:blip r:embed="rId2"/>
                </a:blipFill>
                <a:latin typeface="宋体" charset="0"/>
                <a:ea typeface="宋体" charset="0"/>
                <a:cs typeface="+mn-ea"/>
              </a:rPr>
              <a:t>Three ways </a:t>
            </a:r>
            <a:endParaRPr lang="zh-CN" altLang="en-US" sz="3600" strike="noStrike" noProof="1">
              <a:blipFill rotWithShape="0">
                <a:blip r:embed="rId2"/>
              </a:blipFill>
              <a:latin typeface="宋体" charset="0"/>
              <a:ea typeface="宋体" charset="0"/>
            </a:endParaRPr>
          </a:p>
          <a:p>
            <a:pPr algn="ctr" eaLnBrk="0" fontAlgn="base" hangingPunct="0"/>
            <a:r>
              <a:rPr lang="zh-CN" altLang="en-US" sz="3600" strike="noStrike" noProof="1">
                <a:blipFill rotWithShape="0">
                  <a:blip r:embed="rId2"/>
                </a:blipFill>
                <a:latin typeface="宋体" charset="0"/>
                <a:ea typeface="宋体" charset="0"/>
                <a:cs typeface="+mn-ea"/>
              </a:rPr>
              <a:t>  to express the same time</a:t>
            </a:r>
            <a:endParaRPr lang="zh-CN" altLang="en-US" sz="3600" strike="noStrike" noProof="1">
              <a:blipFill rotWithShape="0">
                <a:blip r:embed="rId2"/>
              </a:blipFill>
              <a:latin typeface="宋体" charset="0"/>
              <a:ea typeface="宋体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/>
      <p:bldP spid="55303" grpId="0"/>
      <p:bldP spid="55304" grpId="0"/>
      <p:bldP spid="55305" grpId="0"/>
      <p:bldP spid="55308" grpId="0"/>
      <p:bldP spid="55309" grpId="0"/>
      <p:bldP spid="55310" grpId="0"/>
      <p:bldP spid="55311" grpId="0"/>
      <p:bldP spid="553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本框 51201"/>
          <p:cNvSpPr txBox="1"/>
          <p:nvPr/>
        </p:nvSpPr>
        <p:spPr>
          <a:xfrm>
            <a:off x="7680325" y="1844675"/>
            <a:ext cx="2736850" cy="70104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4000" b="1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b="1">
                <a:latin typeface="Arial" pitchFamily="34" charset="0"/>
                <a:ea typeface="宋体" pitchFamily="2" charset="-122"/>
              </a:rPr>
              <a:t>30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分钟以内  </a:t>
            </a:r>
            <a:r>
              <a:rPr lang="en-US" altLang="zh-CN" sz="4000" b="1">
                <a:latin typeface="Times New Roman" pitchFamily="18" charset="0"/>
                <a:ea typeface="宋体" pitchFamily="2" charset="-122"/>
              </a:rPr>
              <a:t>past</a:t>
            </a:r>
          </a:p>
        </p:txBody>
      </p:sp>
      <p:sp>
        <p:nvSpPr>
          <p:cNvPr id="51203" name="文本框 51202"/>
          <p:cNvSpPr txBox="1"/>
          <p:nvPr/>
        </p:nvSpPr>
        <p:spPr>
          <a:xfrm>
            <a:off x="4008438" y="3232150"/>
            <a:ext cx="4103687" cy="70104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b="1" dirty="0">
                <a:latin typeface="Arial" pitchFamily="34" charset="0"/>
                <a:ea typeface="宋体" pitchFamily="2" charset="-122"/>
              </a:rPr>
              <a:t>刚好</a:t>
            </a:r>
            <a:r>
              <a:rPr lang="en-US" altLang="zh-CN" b="1">
                <a:latin typeface="Arial" pitchFamily="34" charset="0"/>
                <a:ea typeface="宋体" pitchFamily="2" charset="-122"/>
              </a:rPr>
              <a:t>30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分钟</a:t>
            </a:r>
            <a:r>
              <a:rPr lang="en-US" altLang="zh-CN" sz="4000" b="1">
                <a:latin typeface="Times New Roman" pitchFamily="18" charset="0"/>
                <a:ea typeface="宋体" pitchFamily="2" charset="-122"/>
              </a:rPr>
              <a:t>half past</a:t>
            </a:r>
          </a:p>
        </p:txBody>
      </p:sp>
      <p:sp>
        <p:nvSpPr>
          <p:cNvPr id="51204" name="文本框 51203"/>
          <p:cNvSpPr txBox="1"/>
          <p:nvPr/>
        </p:nvSpPr>
        <p:spPr>
          <a:xfrm>
            <a:off x="3071813" y="1916113"/>
            <a:ext cx="2232025" cy="70104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b="1">
                <a:latin typeface="Arial" pitchFamily="34" charset="0"/>
                <a:ea typeface="宋体" pitchFamily="2" charset="-122"/>
              </a:rPr>
              <a:t>30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分钟以后</a:t>
            </a:r>
            <a:r>
              <a:rPr lang="zh-CN" altLang="en-US" dirty="0">
                <a:latin typeface="Arial" pitchFamily="34" charset="0"/>
                <a:ea typeface="宋体" pitchFamily="2" charset="-122"/>
              </a:rPr>
              <a:t> </a:t>
            </a:r>
            <a:r>
              <a:rPr lang="en-US" altLang="zh-CN" sz="4000" b="1">
                <a:latin typeface="Times New Roman" pitchFamily="18" charset="0"/>
                <a:ea typeface="宋体" pitchFamily="2" charset="-122"/>
              </a:rPr>
              <a:t>to</a:t>
            </a:r>
          </a:p>
        </p:txBody>
      </p:sp>
      <p:grpSp>
        <p:nvGrpSpPr>
          <p:cNvPr id="58372" name="组合 51204"/>
          <p:cNvGrpSpPr/>
          <p:nvPr/>
        </p:nvGrpSpPr>
        <p:grpSpPr>
          <a:xfrm>
            <a:off x="4943475" y="1052513"/>
            <a:ext cx="2806700" cy="2376487"/>
            <a:chOff x="1429" y="754"/>
            <a:chExt cx="2131" cy="1913"/>
          </a:xfrm>
        </p:grpSpPr>
        <p:sp>
          <p:nvSpPr>
            <p:cNvPr id="58373" name="椭圆 51205"/>
            <p:cNvSpPr/>
            <p:nvPr/>
          </p:nvSpPr>
          <p:spPr>
            <a:xfrm>
              <a:off x="1429" y="754"/>
              <a:ext cx="2131" cy="1905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/>
              <a:endParaRPr lang="zh-CN" altLang="en-US" b="1" dirty="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8374" name="直接连接符 51206"/>
            <p:cNvSpPr/>
            <p:nvPr/>
          </p:nvSpPr>
          <p:spPr>
            <a:xfrm flipV="1">
              <a:off x="2517" y="912"/>
              <a:ext cx="0" cy="96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lstStyle/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8375" name="直接连接符 51207"/>
            <p:cNvSpPr/>
            <p:nvPr/>
          </p:nvSpPr>
          <p:spPr>
            <a:xfrm>
              <a:off x="2517" y="1872"/>
              <a:ext cx="0" cy="57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lstStyle/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8376" name="直接连接符 51208"/>
            <p:cNvSpPr/>
            <p:nvPr/>
          </p:nvSpPr>
          <p:spPr>
            <a:xfrm>
              <a:off x="1440" y="1797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8377" name="直接连接符 51209"/>
            <p:cNvSpPr/>
            <p:nvPr/>
          </p:nvSpPr>
          <p:spPr>
            <a:xfrm>
              <a:off x="3379" y="1752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8378" name="直接连接符 51210"/>
            <p:cNvSpPr/>
            <p:nvPr/>
          </p:nvSpPr>
          <p:spPr>
            <a:xfrm>
              <a:off x="2517" y="2523"/>
              <a:ext cx="0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8379" name="直接连接符 51211"/>
            <p:cNvSpPr/>
            <p:nvPr/>
          </p:nvSpPr>
          <p:spPr>
            <a:xfrm>
              <a:off x="2517" y="768"/>
              <a:ext cx="0" cy="12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8380" name="椭圆 51212"/>
            <p:cNvSpPr/>
            <p:nvPr/>
          </p:nvSpPr>
          <p:spPr>
            <a:xfrm>
              <a:off x="2472" y="1704"/>
              <a:ext cx="96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51214" name="文本框 51213"/>
          <p:cNvSpPr txBox="1"/>
          <p:nvPr/>
        </p:nvSpPr>
        <p:spPr>
          <a:xfrm>
            <a:off x="4960938" y="333375"/>
            <a:ext cx="2647315" cy="7010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b="1" dirty="0">
                <a:latin typeface="Arial" pitchFamily="34" charset="0"/>
                <a:ea typeface="宋体" pitchFamily="2" charset="-122"/>
              </a:rPr>
              <a:t>正点    </a:t>
            </a:r>
            <a:r>
              <a:rPr lang="en-US" altLang="zh-CN" sz="4000" b="1">
                <a:latin typeface="Arial" pitchFamily="34" charset="0"/>
                <a:ea typeface="宋体" pitchFamily="2" charset="-122"/>
              </a:rPr>
              <a:t>o’clock</a:t>
            </a:r>
          </a:p>
        </p:txBody>
      </p:sp>
      <p:grpSp>
        <p:nvGrpSpPr>
          <p:cNvPr id="51215" name="组合 51214"/>
          <p:cNvGrpSpPr/>
          <p:nvPr/>
        </p:nvGrpSpPr>
        <p:grpSpPr>
          <a:xfrm>
            <a:off x="1668463" y="3998913"/>
            <a:ext cx="3221037" cy="523875"/>
            <a:chOff x="0" y="3018"/>
            <a:chExt cx="1634" cy="330"/>
          </a:xfrm>
        </p:grpSpPr>
        <p:sp>
          <p:nvSpPr>
            <p:cNvPr id="58383" name="文本框 51215"/>
            <p:cNvSpPr txBox="1"/>
            <p:nvPr/>
          </p:nvSpPr>
          <p:spPr>
            <a:xfrm>
              <a:off x="0" y="3022"/>
              <a:ext cx="1634" cy="32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GB" altLang="zh-CN" sz="2800" b="1">
                  <a:solidFill>
                    <a:srgbClr val="0000FF"/>
                  </a:solidFill>
                  <a:latin typeface="Arial" pitchFamily="34" charset="0"/>
                  <a:ea typeface="宋体" pitchFamily="2" charset="-122"/>
                </a:rPr>
                <a:t>1.____</a:t>
              </a:r>
              <a:r>
                <a:rPr lang="en-US" altLang="en-GB" sz="2800" b="1">
                  <a:solidFill>
                    <a:srgbClr val="0000FF"/>
                  </a:solidFill>
                  <a:latin typeface="Arial" pitchFamily="34" charset="0"/>
                  <a:ea typeface="宋体" pitchFamily="2" charset="-122"/>
                </a:rPr>
                <a:t>__</a:t>
              </a:r>
              <a:r>
                <a:rPr lang="en-GB" altLang="zh-CN" sz="2800" b="1">
                  <a:solidFill>
                    <a:srgbClr val="0000FF"/>
                  </a:solidFill>
                  <a:latin typeface="Arial" pitchFamily="34" charset="0"/>
                  <a:ea typeface="宋体" pitchFamily="2" charset="-122"/>
                </a:rPr>
                <a:t> </a:t>
              </a:r>
              <a:r>
                <a:rPr lang="en-US" altLang="zh-CN" sz="2800" b="1">
                  <a:solidFill>
                    <a:srgbClr val="0000FF"/>
                  </a:solidFill>
                  <a:latin typeface="Arial" pitchFamily="34" charset="0"/>
                  <a:ea typeface="宋体" pitchFamily="2" charset="-122"/>
                </a:rPr>
                <a:t>o’clock</a:t>
              </a:r>
            </a:p>
          </p:txBody>
        </p:sp>
        <p:sp>
          <p:nvSpPr>
            <p:cNvPr id="58384" name="文本框 51216"/>
            <p:cNvSpPr txBox="1"/>
            <p:nvPr/>
          </p:nvSpPr>
          <p:spPr>
            <a:xfrm>
              <a:off x="197" y="3018"/>
              <a:ext cx="787" cy="32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800" b="1" dirty="0">
                  <a:solidFill>
                    <a:srgbClr val="FF3300"/>
                  </a:solidFill>
                  <a:latin typeface="Arial" pitchFamily="34" charset="0"/>
                  <a:ea typeface="宋体" pitchFamily="2" charset="-122"/>
                </a:rPr>
                <a:t>点钟数</a:t>
              </a:r>
            </a:p>
          </p:txBody>
        </p:sp>
      </p:grpSp>
      <p:grpSp>
        <p:nvGrpSpPr>
          <p:cNvPr id="51218" name="组合 51217"/>
          <p:cNvGrpSpPr/>
          <p:nvPr/>
        </p:nvGrpSpPr>
        <p:grpSpPr>
          <a:xfrm>
            <a:off x="5951538" y="3933825"/>
            <a:ext cx="4319587" cy="533400"/>
            <a:chOff x="2835" y="3023"/>
            <a:chExt cx="2721" cy="336"/>
          </a:xfrm>
        </p:grpSpPr>
        <p:sp>
          <p:nvSpPr>
            <p:cNvPr id="58386" name="文本框 51218"/>
            <p:cNvSpPr txBox="1"/>
            <p:nvPr/>
          </p:nvSpPr>
          <p:spPr>
            <a:xfrm>
              <a:off x="2835" y="3033"/>
              <a:ext cx="2721" cy="32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t">
              <a:spAutoFit/>
            </a:bodyPr>
            <a:lstStyle/>
            <a:p>
              <a:pPr lvl="0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0000FF"/>
                  </a:solidFill>
                  <a:latin typeface="Times New Roman" pitchFamily="18" charset="0"/>
                  <a:ea typeface="宋体" pitchFamily="2" charset="-122"/>
                </a:rPr>
                <a:t>3. half past _______</a:t>
              </a:r>
            </a:p>
          </p:txBody>
        </p:sp>
        <p:sp>
          <p:nvSpPr>
            <p:cNvPr id="58387" name="文本框 51219"/>
            <p:cNvSpPr txBox="1"/>
            <p:nvPr/>
          </p:nvSpPr>
          <p:spPr>
            <a:xfrm>
              <a:off x="3933" y="3023"/>
              <a:ext cx="791" cy="32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lstStyle/>
            <a:p>
              <a:pPr lvl="0"/>
              <a:r>
                <a:rPr lang="zh-CN" altLang="en-US" sz="2800" b="1" dirty="0">
                  <a:solidFill>
                    <a:srgbClr val="FF3300"/>
                  </a:solidFill>
                  <a:latin typeface="Arial" pitchFamily="34" charset="0"/>
                  <a:ea typeface="宋体" pitchFamily="2" charset="-122"/>
                </a:rPr>
                <a:t>点钟数</a:t>
              </a:r>
            </a:p>
          </p:txBody>
        </p:sp>
      </p:grpSp>
      <p:grpSp>
        <p:nvGrpSpPr>
          <p:cNvPr id="51221" name="组合 51220"/>
          <p:cNvGrpSpPr/>
          <p:nvPr/>
        </p:nvGrpSpPr>
        <p:grpSpPr>
          <a:xfrm>
            <a:off x="1630363" y="4568825"/>
            <a:ext cx="4248150" cy="528638"/>
            <a:chOff x="113" y="3389"/>
            <a:chExt cx="2676" cy="333"/>
          </a:xfrm>
        </p:grpSpPr>
        <p:sp>
          <p:nvSpPr>
            <p:cNvPr id="58389" name="文本框 51221"/>
            <p:cNvSpPr txBox="1"/>
            <p:nvPr/>
          </p:nvSpPr>
          <p:spPr>
            <a:xfrm>
              <a:off x="113" y="3396"/>
              <a:ext cx="2676" cy="32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t">
              <a:spAutoFit/>
            </a:bodyPr>
            <a:lstStyle/>
            <a:p>
              <a:pPr lvl="0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0000FF"/>
                  </a:solidFill>
                  <a:latin typeface="Times New Roman" pitchFamily="18" charset="0"/>
                  <a:ea typeface="宋体" pitchFamily="2" charset="-122"/>
                </a:rPr>
                <a:t>2. ______ past _______</a:t>
              </a:r>
            </a:p>
          </p:txBody>
        </p:sp>
        <p:sp>
          <p:nvSpPr>
            <p:cNvPr id="58390" name="文本框 51222"/>
            <p:cNvSpPr txBox="1"/>
            <p:nvPr/>
          </p:nvSpPr>
          <p:spPr>
            <a:xfrm>
              <a:off x="328" y="3389"/>
              <a:ext cx="791" cy="32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lstStyle/>
            <a:p>
              <a:pPr lvl="0"/>
              <a:r>
                <a:rPr lang="zh-CN" altLang="en-US" sz="2800" b="1" dirty="0">
                  <a:solidFill>
                    <a:srgbClr val="FF3300"/>
                  </a:solidFill>
                  <a:latin typeface="Arial" pitchFamily="34" charset="0"/>
                  <a:ea typeface="宋体" pitchFamily="2" charset="-122"/>
                </a:rPr>
                <a:t>分钟数</a:t>
              </a:r>
            </a:p>
          </p:txBody>
        </p:sp>
        <p:sp>
          <p:nvSpPr>
            <p:cNvPr id="58391" name="文本框 51223"/>
            <p:cNvSpPr txBox="1"/>
            <p:nvPr/>
          </p:nvSpPr>
          <p:spPr>
            <a:xfrm>
              <a:off x="1520" y="3396"/>
              <a:ext cx="791" cy="32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lstStyle/>
            <a:p>
              <a:pPr lvl="0"/>
              <a:r>
                <a:rPr lang="zh-CN" altLang="en-US" sz="2800" b="1" dirty="0">
                  <a:solidFill>
                    <a:srgbClr val="FF3300"/>
                  </a:solidFill>
                  <a:latin typeface="Arial" pitchFamily="34" charset="0"/>
                  <a:ea typeface="宋体" pitchFamily="2" charset="-122"/>
                </a:rPr>
                <a:t>点钟数</a:t>
              </a:r>
            </a:p>
          </p:txBody>
        </p:sp>
      </p:grpSp>
      <p:grpSp>
        <p:nvGrpSpPr>
          <p:cNvPr id="51225" name="组合 51224"/>
          <p:cNvGrpSpPr/>
          <p:nvPr/>
        </p:nvGrpSpPr>
        <p:grpSpPr>
          <a:xfrm>
            <a:off x="5951538" y="4579938"/>
            <a:ext cx="4248150" cy="538162"/>
            <a:chOff x="2880" y="3418"/>
            <a:chExt cx="2676" cy="339"/>
          </a:xfrm>
        </p:grpSpPr>
        <p:sp>
          <p:nvSpPr>
            <p:cNvPr id="58393" name="文本框 51225"/>
            <p:cNvSpPr txBox="1"/>
            <p:nvPr/>
          </p:nvSpPr>
          <p:spPr>
            <a:xfrm>
              <a:off x="2880" y="3430"/>
              <a:ext cx="2676" cy="32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t">
              <a:spAutoFit/>
            </a:bodyPr>
            <a:lstStyle/>
            <a:p>
              <a:pPr lvl="0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0000FF"/>
                  </a:solidFill>
                  <a:latin typeface="Times New Roman" pitchFamily="18" charset="0"/>
                  <a:ea typeface="宋体" pitchFamily="2" charset="-122"/>
                </a:rPr>
                <a:t>4. ________ to _________</a:t>
              </a:r>
            </a:p>
          </p:txBody>
        </p:sp>
        <p:sp>
          <p:nvSpPr>
            <p:cNvPr id="58394" name="文本框 51226"/>
            <p:cNvSpPr txBox="1"/>
            <p:nvPr/>
          </p:nvSpPr>
          <p:spPr>
            <a:xfrm>
              <a:off x="3107" y="3418"/>
              <a:ext cx="1016" cy="32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lstStyle/>
            <a:p>
              <a:pPr lvl="0"/>
              <a:r>
                <a:rPr lang="zh-CN" altLang="en-US" sz="2800" b="1" dirty="0">
                  <a:solidFill>
                    <a:srgbClr val="FF3300"/>
                  </a:solidFill>
                  <a:latin typeface="Arial" pitchFamily="34" charset="0"/>
                  <a:ea typeface="宋体" pitchFamily="2" charset="-122"/>
                </a:rPr>
                <a:t>差分钟数</a:t>
              </a:r>
            </a:p>
          </p:txBody>
        </p:sp>
        <p:sp>
          <p:nvSpPr>
            <p:cNvPr id="58395" name="文本框 51227"/>
            <p:cNvSpPr txBox="1"/>
            <p:nvPr/>
          </p:nvSpPr>
          <p:spPr>
            <a:xfrm>
              <a:off x="4198" y="3431"/>
              <a:ext cx="1241" cy="32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lstStyle/>
            <a:p>
              <a:pPr lvl="0"/>
              <a:r>
                <a:rPr lang="zh-CN" altLang="en-US" sz="2800" b="1" dirty="0">
                  <a:solidFill>
                    <a:srgbClr val="FF3300"/>
                  </a:solidFill>
                  <a:latin typeface="Arial" pitchFamily="34" charset="0"/>
                  <a:ea typeface="宋体" pitchFamily="2" charset="-122"/>
                </a:rPr>
                <a:t>下一点钟数</a:t>
              </a:r>
            </a:p>
          </p:txBody>
        </p:sp>
      </p:grpSp>
      <p:sp>
        <p:nvSpPr>
          <p:cNvPr id="58396" name="矩形 51228"/>
          <p:cNvSpPr/>
          <p:nvPr/>
        </p:nvSpPr>
        <p:spPr>
          <a:xfrm>
            <a:off x="1722438" y="476250"/>
            <a:ext cx="2286000" cy="15128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charset="0"/>
                <a:ea typeface="宋体" charset="0"/>
              </a:rPr>
              <a:t>时间表达法</a:t>
            </a:r>
          </a:p>
        </p:txBody>
      </p:sp>
      <p:grpSp>
        <p:nvGrpSpPr>
          <p:cNvPr id="51230" name="组合 51229"/>
          <p:cNvGrpSpPr/>
          <p:nvPr/>
        </p:nvGrpSpPr>
        <p:grpSpPr>
          <a:xfrm>
            <a:off x="1774825" y="5300663"/>
            <a:ext cx="5580063" cy="536575"/>
            <a:chOff x="2155" y="1798"/>
            <a:chExt cx="3515" cy="338"/>
          </a:xfrm>
        </p:grpSpPr>
        <p:sp>
          <p:nvSpPr>
            <p:cNvPr id="58398" name="文本框 51230"/>
            <p:cNvSpPr txBox="1"/>
            <p:nvPr/>
          </p:nvSpPr>
          <p:spPr>
            <a:xfrm>
              <a:off x="2155" y="1798"/>
              <a:ext cx="3515" cy="32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t">
              <a:spAutoFit/>
            </a:bodyPr>
            <a:lstStyle/>
            <a:p>
              <a:pPr lvl="0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0000FF"/>
                  </a:solidFill>
                  <a:latin typeface="Times New Roman" pitchFamily="18" charset="0"/>
                  <a:ea typeface="宋体" pitchFamily="2" charset="-122"/>
                </a:rPr>
                <a:t>5. </a:t>
              </a:r>
              <a:r>
                <a:rPr lang="en-US" altLang="zh-CN" sz="2800" b="1">
                  <a:solidFill>
                    <a:srgbClr val="0000FF"/>
                  </a:solidFill>
                  <a:latin typeface="Arial" pitchFamily="34" charset="0"/>
                  <a:ea typeface="宋体" pitchFamily="2" charset="-122"/>
                </a:rPr>
                <a:t>15</a:t>
              </a:r>
              <a:r>
                <a:rPr lang="zh-CN" altLang="en-US" sz="2800" b="1" dirty="0">
                  <a:solidFill>
                    <a:srgbClr val="0000FF"/>
                  </a:solidFill>
                  <a:latin typeface="Arial" pitchFamily="34" charset="0"/>
                  <a:ea typeface="宋体" pitchFamily="2" charset="-122"/>
                </a:rPr>
                <a:t>分钟</a:t>
              </a:r>
              <a:r>
                <a:rPr lang="zh-CN" altLang="en-US" sz="2800" dirty="0">
                  <a:latin typeface="Arial" pitchFamily="34" charset="0"/>
                  <a:ea typeface="宋体" pitchFamily="2" charset="-122"/>
                </a:rPr>
                <a:t> </a:t>
              </a:r>
              <a:r>
                <a:rPr lang="en-US" altLang="zh-CN" sz="2800" b="1">
                  <a:solidFill>
                    <a:srgbClr val="FF3300"/>
                  </a:solidFill>
                  <a:latin typeface="Times New Roman" pitchFamily="18" charset="0"/>
                  <a:ea typeface="宋体" pitchFamily="2" charset="-122"/>
                </a:rPr>
                <a:t>a quarter past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itchFamily="18" charset="0"/>
                  <a:ea typeface="宋体" pitchFamily="2" charset="-122"/>
                </a:rPr>
                <a:t> </a:t>
              </a:r>
            </a:p>
          </p:txBody>
        </p:sp>
        <p:sp>
          <p:nvSpPr>
            <p:cNvPr id="58399" name="文本框 51231"/>
            <p:cNvSpPr txBox="1"/>
            <p:nvPr/>
          </p:nvSpPr>
          <p:spPr>
            <a:xfrm>
              <a:off x="4539" y="1810"/>
              <a:ext cx="791" cy="32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lstStyle/>
            <a:p>
              <a:pPr lvl="0"/>
              <a:r>
                <a:rPr lang="zh-CN" altLang="en-US" sz="2800" b="1" dirty="0">
                  <a:solidFill>
                    <a:srgbClr val="0000FF"/>
                  </a:solidFill>
                  <a:latin typeface="Arial" pitchFamily="34" charset="0"/>
                  <a:ea typeface="宋体" pitchFamily="2" charset="-122"/>
                </a:rPr>
                <a:t>点钟数</a:t>
              </a:r>
            </a:p>
          </p:txBody>
        </p:sp>
      </p:grpSp>
      <p:grpSp>
        <p:nvGrpSpPr>
          <p:cNvPr id="51233" name="组合 51232"/>
          <p:cNvGrpSpPr/>
          <p:nvPr/>
        </p:nvGrpSpPr>
        <p:grpSpPr>
          <a:xfrm>
            <a:off x="1844675" y="5945188"/>
            <a:ext cx="5580063" cy="520700"/>
            <a:chOff x="521" y="3655"/>
            <a:chExt cx="3515" cy="328"/>
          </a:xfrm>
        </p:grpSpPr>
        <p:sp>
          <p:nvSpPr>
            <p:cNvPr id="58401" name="文本框 51233"/>
            <p:cNvSpPr txBox="1"/>
            <p:nvPr/>
          </p:nvSpPr>
          <p:spPr>
            <a:xfrm>
              <a:off x="521" y="3657"/>
              <a:ext cx="3515" cy="32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t">
              <a:spAutoFit/>
            </a:bodyPr>
            <a:lstStyle/>
            <a:p>
              <a:pPr lvl="0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800" b="1">
                  <a:solidFill>
                    <a:srgbClr val="0000FF"/>
                  </a:solidFill>
                  <a:latin typeface="Times New Roman" pitchFamily="18" charset="0"/>
                  <a:ea typeface="宋体" pitchFamily="2" charset="-122"/>
                </a:rPr>
                <a:t>6. </a:t>
              </a:r>
              <a:r>
                <a:rPr lang="en-US" altLang="zh-CN" sz="2800" b="1">
                  <a:solidFill>
                    <a:srgbClr val="0000FF"/>
                  </a:solidFill>
                  <a:latin typeface="Arial" pitchFamily="34" charset="0"/>
                  <a:ea typeface="宋体" pitchFamily="2" charset="-122"/>
                </a:rPr>
                <a:t>45</a:t>
              </a:r>
              <a:r>
                <a:rPr lang="zh-CN" altLang="en-US" sz="2800" b="1" dirty="0">
                  <a:solidFill>
                    <a:srgbClr val="0000FF"/>
                  </a:solidFill>
                  <a:latin typeface="Arial" pitchFamily="34" charset="0"/>
                  <a:ea typeface="宋体" pitchFamily="2" charset="-122"/>
                </a:rPr>
                <a:t>分钟 </a:t>
              </a:r>
              <a:r>
                <a:rPr lang="en-US" altLang="zh-CN" sz="2800" b="1">
                  <a:solidFill>
                    <a:srgbClr val="FF3300"/>
                  </a:solidFill>
                  <a:latin typeface="Times New Roman" pitchFamily="18" charset="0"/>
                  <a:ea typeface="宋体" pitchFamily="2" charset="-122"/>
                </a:rPr>
                <a:t>a quarter to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itchFamily="18" charset="0"/>
                  <a:ea typeface="宋体" pitchFamily="2" charset="-122"/>
                </a:rPr>
                <a:t> </a:t>
              </a:r>
            </a:p>
          </p:txBody>
        </p:sp>
        <p:sp>
          <p:nvSpPr>
            <p:cNvPr id="58402" name="文本框 51234"/>
            <p:cNvSpPr txBox="1"/>
            <p:nvPr/>
          </p:nvSpPr>
          <p:spPr>
            <a:xfrm>
              <a:off x="2700" y="3655"/>
              <a:ext cx="1241" cy="32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lstStyle/>
            <a:p>
              <a:pPr lvl="0"/>
              <a:r>
                <a:rPr lang="zh-CN" altLang="en-US" sz="2800" b="1" dirty="0">
                  <a:solidFill>
                    <a:srgbClr val="0000FF"/>
                  </a:solidFill>
                  <a:latin typeface="Arial" pitchFamily="34" charset="0"/>
                  <a:ea typeface="宋体" pitchFamily="2" charset="-122"/>
                </a:rPr>
                <a:t>下一点钟数</a:t>
              </a:r>
            </a:p>
          </p:txBody>
        </p:sp>
      </p:grp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/>
      <p:bldP spid="51204" grpId="0"/>
      <p:bldP spid="512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文本框 56321"/>
          <p:cNvSpPr txBox="1"/>
          <p:nvPr/>
        </p:nvSpPr>
        <p:spPr>
          <a:xfrm>
            <a:off x="1992313" y="260350"/>
            <a:ext cx="8191500" cy="8229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4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Two ways of  telling the time</a:t>
            </a:r>
            <a:r>
              <a:rPr lang="en-US" altLang="zh-CN" sz="48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:</a:t>
            </a:r>
          </a:p>
        </p:txBody>
      </p:sp>
      <p:sp>
        <p:nvSpPr>
          <p:cNvPr id="59394" name="文本框 56322"/>
          <p:cNvSpPr txBox="1"/>
          <p:nvPr/>
        </p:nvSpPr>
        <p:spPr>
          <a:xfrm>
            <a:off x="1785938" y="990600"/>
            <a:ext cx="1021080" cy="55778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3600" b="1">
                <a:solidFill>
                  <a:srgbClr val="000099"/>
                </a:solidFill>
                <a:latin typeface="Times New Roman" pitchFamily="18" charset="0"/>
                <a:ea typeface="宋体" pitchFamily="2" charset="-122"/>
              </a:rPr>
              <a:t>7:00</a:t>
            </a:r>
          </a:p>
          <a:p>
            <a:pPr lvl="0">
              <a:buClr>
                <a:srgbClr val="000000"/>
              </a:buClr>
            </a:pPr>
            <a:r>
              <a:rPr lang="en-US" altLang="zh-CN" sz="3600" b="1">
                <a:solidFill>
                  <a:srgbClr val="000099"/>
                </a:solidFill>
                <a:latin typeface="Times New Roman" pitchFamily="18" charset="0"/>
                <a:ea typeface="宋体" pitchFamily="2" charset="-122"/>
              </a:rPr>
              <a:t>7:05</a:t>
            </a:r>
          </a:p>
          <a:p>
            <a:pPr lvl="0">
              <a:buClr>
                <a:srgbClr val="000000"/>
              </a:buClr>
            </a:pPr>
            <a:r>
              <a:rPr lang="en-US" altLang="zh-CN" sz="3600" b="1">
                <a:solidFill>
                  <a:srgbClr val="000099"/>
                </a:solidFill>
                <a:latin typeface="Times New Roman" pitchFamily="18" charset="0"/>
                <a:ea typeface="宋体" pitchFamily="2" charset="-122"/>
              </a:rPr>
              <a:t>7:10</a:t>
            </a:r>
          </a:p>
          <a:p>
            <a:pPr lvl="0">
              <a:buClr>
                <a:srgbClr val="000000"/>
              </a:buClr>
            </a:pPr>
            <a:r>
              <a:rPr lang="en-US" altLang="zh-CN" sz="3600" b="1">
                <a:solidFill>
                  <a:srgbClr val="000099"/>
                </a:solidFill>
                <a:latin typeface="Times New Roman" pitchFamily="18" charset="0"/>
                <a:ea typeface="宋体" pitchFamily="2" charset="-122"/>
              </a:rPr>
              <a:t>7:15</a:t>
            </a:r>
          </a:p>
          <a:p>
            <a:pPr lvl="0">
              <a:buClr>
                <a:srgbClr val="000000"/>
              </a:buClr>
            </a:pPr>
            <a:r>
              <a:rPr lang="en-US" altLang="zh-CN" sz="3600" b="1">
                <a:solidFill>
                  <a:srgbClr val="000099"/>
                </a:solidFill>
                <a:latin typeface="Times New Roman" pitchFamily="18" charset="0"/>
                <a:ea typeface="宋体" pitchFamily="2" charset="-122"/>
              </a:rPr>
              <a:t>7:25</a:t>
            </a:r>
          </a:p>
          <a:p>
            <a:pPr lvl="0">
              <a:buClr>
                <a:srgbClr val="000000"/>
              </a:buClr>
            </a:pPr>
            <a:r>
              <a:rPr lang="en-US" altLang="zh-CN" sz="3600" b="1">
                <a:solidFill>
                  <a:srgbClr val="000099"/>
                </a:solidFill>
                <a:latin typeface="Times New Roman" pitchFamily="18" charset="0"/>
                <a:ea typeface="宋体" pitchFamily="2" charset="-122"/>
              </a:rPr>
              <a:t>7:30</a:t>
            </a:r>
          </a:p>
          <a:p>
            <a:pPr lvl="0">
              <a:buClr>
                <a:srgbClr val="000000"/>
              </a:buClr>
            </a:pPr>
            <a:r>
              <a:rPr lang="en-US" altLang="zh-CN" sz="3600" b="1">
                <a:solidFill>
                  <a:srgbClr val="000099"/>
                </a:solidFill>
                <a:latin typeface="Times New Roman" pitchFamily="18" charset="0"/>
                <a:ea typeface="宋体" pitchFamily="2" charset="-122"/>
              </a:rPr>
              <a:t>7:35</a:t>
            </a:r>
          </a:p>
          <a:p>
            <a:pPr lvl="0">
              <a:buClr>
                <a:srgbClr val="000000"/>
              </a:buClr>
            </a:pPr>
            <a:r>
              <a:rPr lang="en-US" altLang="zh-CN" sz="3600" b="1">
                <a:solidFill>
                  <a:srgbClr val="000099"/>
                </a:solidFill>
                <a:latin typeface="Times New Roman" pitchFamily="18" charset="0"/>
                <a:ea typeface="宋体" pitchFamily="2" charset="-122"/>
              </a:rPr>
              <a:t>7:40</a:t>
            </a:r>
          </a:p>
          <a:p>
            <a:pPr lvl="0">
              <a:buClr>
                <a:srgbClr val="000000"/>
              </a:buClr>
            </a:pPr>
            <a:r>
              <a:rPr lang="en-US" altLang="zh-CN" sz="3600" b="1">
                <a:solidFill>
                  <a:srgbClr val="000099"/>
                </a:solidFill>
                <a:latin typeface="Times New Roman" pitchFamily="18" charset="0"/>
                <a:ea typeface="宋体" pitchFamily="2" charset="-122"/>
              </a:rPr>
              <a:t>7:45</a:t>
            </a:r>
          </a:p>
          <a:p>
            <a:pPr lvl="0">
              <a:buClr>
                <a:srgbClr val="000000"/>
              </a:buClr>
            </a:pPr>
            <a:r>
              <a:rPr lang="en-US" altLang="zh-CN" sz="3600" b="1">
                <a:solidFill>
                  <a:srgbClr val="000099"/>
                </a:solidFill>
                <a:latin typeface="Times New Roman" pitchFamily="18" charset="0"/>
                <a:ea typeface="宋体" pitchFamily="2" charset="-122"/>
              </a:rPr>
              <a:t>7:50</a:t>
            </a:r>
          </a:p>
        </p:txBody>
      </p:sp>
      <p:sp>
        <p:nvSpPr>
          <p:cNvPr id="56324" name="文本框 56323"/>
          <p:cNvSpPr txBox="1"/>
          <p:nvPr/>
        </p:nvSpPr>
        <p:spPr>
          <a:xfrm>
            <a:off x="2819400" y="914400"/>
            <a:ext cx="395478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36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rPr>
              <a:t>seven/seven </a:t>
            </a: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o’clock</a:t>
            </a:r>
          </a:p>
        </p:txBody>
      </p:sp>
      <p:sp>
        <p:nvSpPr>
          <p:cNvPr id="56325" name="文本框 56324"/>
          <p:cNvSpPr txBox="1"/>
          <p:nvPr/>
        </p:nvSpPr>
        <p:spPr>
          <a:xfrm>
            <a:off x="2838450" y="1524000"/>
            <a:ext cx="536448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36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rPr>
              <a:t>seven o five/five </a:t>
            </a: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past</a:t>
            </a:r>
            <a:r>
              <a:rPr lang="en-US" altLang="zh-CN" sz="36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600" b="1" u="sng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rPr>
              <a:t>seven</a:t>
            </a:r>
          </a:p>
        </p:txBody>
      </p:sp>
      <p:sp>
        <p:nvSpPr>
          <p:cNvPr id="56326" name="文本框 56325"/>
          <p:cNvSpPr txBox="1"/>
          <p:nvPr/>
        </p:nvSpPr>
        <p:spPr>
          <a:xfrm>
            <a:off x="2819400" y="2057400"/>
            <a:ext cx="481838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36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rPr>
              <a:t>seven ten/ten </a:t>
            </a: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past </a:t>
            </a:r>
            <a:r>
              <a:rPr lang="en-US" altLang="zh-CN" sz="3600" b="1" u="sng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rPr>
              <a:t>seven</a:t>
            </a:r>
          </a:p>
        </p:txBody>
      </p:sp>
      <p:sp>
        <p:nvSpPr>
          <p:cNvPr id="56327" name="文本框 56326"/>
          <p:cNvSpPr txBox="1"/>
          <p:nvPr/>
        </p:nvSpPr>
        <p:spPr>
          <a:xfrm>
            <a:off x="2819400" y="2590800"/>
            <a:ext cx="668528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36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rPr>
              <a:t>seven fifteen/</a:t>
            </a:r>
            <a:r>
              <a:rPr lang="en-US" altLang="zh-CN" sz="3600" b="1">
                <a:solidFill>
                  <a:srgbClr val="008000"/>
                </a:solidFill>
                <a:latin typeface="Times New Roman" pitchFamily="18" charset="0"/>
                <a:ea typeface="宋体" pitchFamily="2" charset="-122"/>
              </a:rPr>
              <a:t>a quarter</a:t>
            </a:r>
            <a:r>
              <a:rPr lang="en-US" altLang="zh-CN" sz="36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past</a:t>
            </a:r>
            <a:r>
              <a:rPr lang="en-US" altLang="zh-CN" sz="3600" b="1" u="sng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rPr>
              <a:t> seven</a:t>
            </a:r>
          </a:p>
        </p:txBody>
      </p:sp>
      <p:sp>
        <p:nvSpPr>
          <p:cNvPr id="56328" name="文本框 56327"/>
          <p:cNvSpPr txBox="1"/>
          <p:nvPr/>
        </p:nvSpPr>
        <p:spPr>
          <a:xfrm>
            <a:off x="2819400" y="3124200"/>
            <a:ext cx="796798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36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rPr>
              <a:t>seven twenty-five/twenty-five </a:t>
            </a: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past </a:t>
            </a:r>
            <a:r>
              <a:rPr lang="en-US" altLang="zh-CN" sz="3600" b="1" u="sng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rPr>
              <a:t>seven</a:t>
            </a:r>
          </a:p>
        </p:txBody>
      </p:sp>
      <p:sp>
        <p:nvSpPr>
          <p:cNvPr id="56329" name="文本框 56328"/>
          <p:cNvSpPr txBox="1"/>
          <p:nvPr/>
        </p:nvSpPr>
        <p:spPr>
          <a:xfrm>
            <a:off x="2787650" y="3657600"/>
            <a:ext cx="559308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36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rPr>
              <a:t>seven thirty/ </a:t>
            </a:r>
            <a:r>
              <a:rPr lang="en-US" altLang="zh-CN" sz="3600" b="1">
                <a:solidFill>
                  <a:srgbClr val="008000"/>
                </a:solidFill>
                <a:latin typeface="Times New Roman" pitchFamily="18" charset="0"/>
                <a:ea typeface="宋体" pitchFamily="2" charset="-122"/>
              </a:rPr>
              <a:t>half </a:t>
            </a: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past</a:t>
            </a:r>
            <a:r>
              <a:rPr lang="en-US" altLang="zh-CN" sz="36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600" b="1" u="sng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rPr>
              <a:t>seven</a:t>
            </a:r>
          </a:p>
        </p:txBody>
      </p:sp>
      <p:sp>
        <p:nvSpPr>
          <p:cNvPr id="56330" name="文本框 56329"/>
          <p:cNvSpPr txBox="1"/>
          <p:nvPr/>
        </p:nvSpPr>
        <p:spPr>
          <a:xfrm>
            <a:off x="2819400" y="4191000"/>
            <a:ext cx="723138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36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rPr>
              <a:t>seven thirty-five/twenty-five </a:t>
            </a: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to</a:t>
            </a:r>
            <a:r>
              <a:rPr lang="en-US" altLang="zh-CN" sz="36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600" b="1" u="sng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rPr>
              <a:t>eight</a:t>
            </a:r>
          </a:p>
        </p:txBody>
      </p:sp>
      <p:sp>
        <p:nvSpPr>
          <p:cNvPr id="56331" name="文本框 56330"/>
          <p:cNvSpPr txBox="1"/>
          <p:nvPr/>
        </p:nvSpPr>
        <p:spPr>
          <a:xfrm>
            <a:off x="2819400" y="4724400"/>
            <a:ext cx="546608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36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rPr>
              <a:t>seven forty/ twenty </a:t>
            </a: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to</a:t>
            </a:r>
            <a:r>
              <a:rPr lang="en-US" altLang="zh-CN" sz="36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600" b="1" u="sng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rPr>
              <a:t>eight</a:t>
            </a:r>
          </a:p>
        </p:txBody>
      </p:sp>
      <p:sp>
        <p:nvSpPr>
          <p:cNvPr id="56332" name="文本框 56331"/>
          <p:cNvSpPr txBox="1"/>
          <p:nvPr/>
        </p:nvSpPr>
        <p:spPr>
          <a:xfrm>
            <a:off x="2819400" y="5334000"/>
            <a:ext cx="673608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36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rPr>
              <a:t>seven forty-five/</a:t>
            </a:r>
            <a:r>
              <a:rPr lang="en-US" altLang="zh-CN" sz="3600" b="1">
                <a:solidFill>
                  <a:srgbClr val="008000"/>
                </a:solidFill>
                <a:latin typeface="Times New Roman" pitchFamily="18" charset="0"/>
                <a:ea typeface="宋体" pitchFamily="2" charset="-122"/>
              </a:rPr>
              <a:t>a quarter</a:t>
            </a:r>
            <a:r>
              <a:rPr lang="en-US" altLang="zh-CN" sz="36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to</a:t>
            </a:r>
            <a:r>
              <a:rPr lang="en-US" altLang="zh-CN" sz="36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600" b="1" u="sng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rPr>
              <a:t>eight</a:t>
            </a:r>
          </a:p>
        </p:txBody>
      </p:sp>
      <p:sp>
        <p:nvSpPr>
          <p:cNvPr id="56333" name="文本框 56332"/>
          <p:cNvSpPr txBox="1"/>
          <p:nvPr/>
        </p:nvSpPr>
        <p:spPr>
          <a:xfrm>
            <a:off x="2819400" y="5943600"/>
            <a:ext cx="448818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36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rPr>
              <a:t>seven fifty/ten </a:t>
            </a: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to</a:t>
            </a:r>
            <a:r>
              <a:rPr lang="en-US" altLang="zh-CN" sz="3600" b="1">
                <a:solidFill>
                  <a:srgbClr val="CC0099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600" b="1" u="sng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rPr>
              <a:t>eight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5" grpId="0"/>
      <p:bldP spid="56326" grpId="0"/>
      <p:bldP spid="56327" grpId="0"/>
      <p:bldP spid="56328" grpId="0"/>
      <p:bldP spid="56330" grpId="0"/>
      <p:bldP spid="56331" grpId="0"/>
      <p:bldP spid="56332" grpId="0"/>
      <p:bldP spid="563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52225" descr="clock-template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15888"/>
            <a:ext cx="5029200" cy="5029200"/>
          </a:xfrm>
          <a:prstGeom prst="rect">
            <a:avLst/>
          </a:prstGeom>
          <a:noFill/>
          <a:ln w="9525">
            <a:noFill/>
            <a:miter/>
          </a:ln>
        </p:spPr>
      </p:pic>
      <p:grpSp>
        <p:nvGrpSpPr>
          <p:cNvPr id="60418" name="组合 52226"/>
          <p:cNvGrpSpPr/>
          <p:nvPr/>
        </p:nvGrpSpPr>
        <p:grpSpPr>
          <a:xfrm>
            <a:off x="6024563" y="1125538"/>
            <a:ext cx="1444625" cy="1752600"/>
            <a:chOff x="2786" y="1272"/>
            <a:chExt cx="910" cy="1104"/>
          </a:xfrm>
        </p:grpSpPr>
        <p:sp>
          <p:nvSpPr>
            <p:cNvPr id="60419" name="上箭头 52227"/>
            <p:cNvSpPr/>
            <p:nvPr/>
          </p:nvSpPr>
          <p:spPr>
            <a:xfrm rot="2056075">
              <a:off x="3072" y="1272"/>
              <a:ext cx="96" cy="1104"/>
            </a:xfrm>
            <a:prstGeom prst="upArrow">
              <a:avLst>
                <a:gd name="adj1" fmla="val 50000"/>
                <a:gd name="adj2" fmla="val 287500"/>
              </a:avLst>
            </a:prstGeom>
            <a:solidFill>
              <a:srgbClr val="80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0420" name="上箭头 52228"/>
            <p:cNvSpPr/>
            <p:nvPr/>
          </p:nvSpPr>
          <p:spPr>
            <a:xfrm rot="4021107">
              <a:off x="3166" y="1663"/>
              <a:ext cx="129" cy="910"/>
            </a:xfrm>
            <a:prstGeom prst="upArrow">
              <a:avLst>
                <a:gd name="adj1" fmla="val 50000"/>
                <a:gd name="adj2" fmla="val 176030"/>
              </a:avLst>
            </a:prstGeom>
            <a:solidFill>
              <a:srgbClr val="80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52230" name="文本框 52229"/>
          <p:cNvSpPr txBox="1"/>
          <p:nvPr/>
        </p:nvSpPr>
        <p:spPr>
          <a:xfrm>
            <a:off x="2927350" y="5734050"/>
            <a:ext cx="4419600" cy="8229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en-US" altLang="zh-CN" sz="4800" b="1">
                <a:solidFill>
                  <a:srgbClr val="FF0066"/>
                </a:solidFill>
                <a:latin typeface="Times New Roman" pitchFamily="18" charset="0"/>
                <a:ea typeface="宋体" pitchFamily="2" charset="-122"/>
              </a:rPr>
              <a:t>It’s two (o )five .</a:t>
            </a:r>
          </a:p>
        </p:txBody>
      </p:sp>
      <p:sp>
        <p:nvSpPr>
          <p:cNvPr id="52231" name="矩形 52230"/>
          <p:cNvSpPr/>
          <p:nvPr/>
        </p:nvSpPr>
        <p:spPr>
          <a:xfrm>
            <a:off x="3027363" y="4941888"/>
            <a:ext cx="6381750" cy="8229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altLang="zh-CN" sz="4800" b="1">
                <a:solidFill>
                  <a:srgbClr val="FF0066"/>
                </a:solidFill>
                <a:latin typeface="Times New Roman" pitchFamily="18" charset="0"/>
                <a:ea typeface="宋体" pitchFamily="2" charset="-122"/>
              </a:rPr>
              <a:t>What time is it , please?</a:t>
            </a:r>
          </a:p>
        </p:txBody>
      </p:sp>
      <p:sp>
        <p:nvSpPr>
          <p:cNvPr id="52232" name="文本框 52231"/>
          <p:cNvSpPr txBox="1"/>
          <p:nvPr/>
        </p:nvSpPr>
        <p:spPr>
          <a:xfrm>
            <a:off x="2640013" y="5734050"/>
            <a:ext cx="5616575" cy="8229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en-US" altLang="zh-CN" sz="4800" b="1">
                <a:solidFill>
                  <a:srgbClr val="FF0066"/>
                </a:solidFill>
                <a:latin typeface="Times New Roman" pitchFamily="18" charset="0"/>
                <a:ea typeface="宋体" pitchFamily="2" charset="-122"/>
              </a:rPr>
              <a:t>It’s five </a:t>
            </a:r>
            <a:r>
              <a:rPr lang="en-US" altLang="zh-CN" sz="4800" b="1">
                <a:solidFill>
                  <a:srgbClr val="000099"/>
                </a:solidFill>
                <a:latin typeface="Times New Roman" pitchFamily="18" charset="0"/>
                <a:ea typeface="宋体" pitchFamily="2" charset="-122"/>
              </a:rPr>
              <a:t>past</a:t>
            </a:r>
            <a:r>
              <a:rPr lang="en-US" altLang="zh-CN" sz="4800" b="1">
                <a:solidFill>
                  <a:srgbClr val="FF0066"/>
                </a:solidFill>
                <a:latin typeface="Times New Roman" pitchFamily="18" charset="0"/>
                <a:ea typeface="宋体" pitchFamily="2" charset="-122"/>
              </a:rPr>
              <a:t> two .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  <p:bldP spid="52231" grpId="0"/>
      <p:bldP spid="522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26625"/>
          <p:cNvSpPr txBox="1"/>
          <p:nvPr/>
        </p:nvSpPr>
        <p:spPr>
          <a:xfrm>
            <a:off x="2711450" y="260350"/>
            <a:ext cx="1853565" cy="62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dirty="0">
                <a:solidFill>
                  <a:srgbClr val="FF0000"/>
                </a:solidFill>
                <a:latin typeface="Arial Black" pitchFamily="2" charset="0"/>
                <a:ea typeface="宋体" charset="-122"/>
              </a:rPr>
              <a:t> </a:t>
            </a:r>
            <a:r>
              <a:rPr lang="en-US" altLang="x-none" sz="3200" dirty="0">
                <a:solidFill>
                  <a:srgbClr val="FF0000"/>
                </a:solidFill>
                <a:latin typeface="Arial Black" pitchFamily="2" charset="0"/>
                <a:ea typeface="宋体" charset="-122"/>
              </a:rPr>
              <a:t>get up </a:t>
            </a:r>
          </a:p>
        </p:txBody>
      </p:sp>
      <p:sp>
        <p:nvSpPr>
          <p:cNvPr id="26627" name="文本框 26626"/>
          <p:cNvSpPr txBox="1"/>
          <p:nvPr/>
        </p:nvSpPr>
        <p:spPr>
          <a:xfrm>
            <a:off x="2657475" y="765175"/>
            <a:ext cx="3429000" cy="62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dirty="0">
                <a:solidFill>
                  <a:srgbClr val="FF0000"/>
                </a:solidFill>
                <a:latin typeface="Arial Black" pitchFamily="2" charset="0"/>
                <a:ea typeface="宋体" charset="-122"/>
              </a:rPr>
              <a:t> </a:t>
            </a:r>
            <a:r>
              <a:rPr lang="en-US" altLang="x-none" sz="3200" dirty="0">
                <a:solidFill>
                  <a:srgbClr val="FF0000"/>
                </a:solidFill>
                <a:latin typeface="Arial Black" pitchFamily="2" charset="0"/>
                <a:ea typeface="宋体" charset="-122"/>
              </a:rPr>
              <a:t>eat breakfast </a:t>
            </a:r>
          </a:p>
        </p:txBody>
      </p:sp>
      <p:sp>
        <p:nvSpPr>
          <p:cNvPr id="26628" name="文本框 26627"/>
          <p:cNvSpPr txBox="1"/>
          <p:nvPr/>
        </p:nvSpPr>
        <p:spPr>
          <a:xfrm>
            <a:off x="2674938" y="1265238"/>
            <a:ext cx="2900680" cy="62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dirty="0">
                <a:solidFill>
                  <a:srgbClr val="FF0000"/>
                </a:solidFill>
                <a:latin typeface="Arial Black" pitchFamily="2" charset="0"/>
                <a:ea typeface="宋体" charset="-122"/>
              </a:rPr>
              <a:t> </a:t>
            </a:r>
            <a:r>
              <a:rPr lang="en-US" altLang="x-none" sz="3200" dirty="0">
                <a:solidFill>
                  <a:srgbClr val="FF0000"/>
                </a:solidFill>
                <a:latin typeface="Arial Black" pitchFamily="2" charset="0"/>
                <a:ea typeface="宋体" charset="-122"/>
              </a:rPr>
              <a:t>take a bus  </a:t>
            </a:r>
          </a:p>
        </p:txBody>
      </p:sp>
      <p:sp>
        <p:nvSpPr>
          <p:cNvPr id="26629" name="文本框 26628"/>
          <p:cNvSpPr txBox="1"/>
          <p:nvPr/>
        </p:nvSpPr>
        <p:spPr>
          <a:xfrm>
            <a:off x="2640013" y="1773238"/>
            <a:ext cx="3178810" cy="62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dirty="0">
                <a:solidFill>
                  <a:srgbClr val="FF0000"/>
                </a:solidFill>
                <a:latin typeface="Arial Black" pitchFamily="2" charset="0"/>
                <a:ea typeface="宋体" charset="-122"/>
              </a:rPr>
              <a:t> </a:t>
            </a:r>
            <a:r>
              <a:rPr lang="en-US" altLang="x-none" sz="3200" dirty="0">
                <a:solidFill>
                  <a:srgbClr val="FF0000"/>
                </a:solidFill>
                <a:latin typeface="Arial Black" pitchFamily="2" charset="0"/>
                <a:ea typeface="宋体" charset="-122"/>
              </a:rPr>
              <a:t>go to school </a:t>
            </a:r>
          </a:p>
        </p:txBody>
      </p:sp>
      <p:sp>
        <p:nvSpPr>
          <p:cNvPr id="26630" name="文本框 26629"/>
          <p:cNvSpPr txBox="1"/>
          <p:nvPr/>
        </p:nvSpPr>
        <p:spPr>
          <a:xfrm>
            <a:off x="2640013" y="2273300"/>
            <a:ext cx="3067050" cy="62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dirty="0">
                <a:solidFill>
                  <a:srgbClr val="FF0000"/>
                </a:solidFill>
                <a:latin typeface="Arial Black" pitchFamily="2" charset="0"/>
                <a:ea typeface="宋体" charset="-122"/>
              </a:rPr>
              <a:t> </a:t>
            </a:r>
            <a:r>
              <a:rPr lang="en-US" altLang="x-none" sz="3200" dirty="0">
                <a:solidFill>
                  <a:srgbClr val="FF0000"/>
                </a:solidFill>
                <a:latin typeface="Arial Black" pitchFamily="2" charset="0"/>
                <a:ea typeface="宋体" charset="-122"/>
              </a:rPr>
              <a:t>have a class</a:t>
            </a:r>
          </a:p>
        </p:txBody>
      </p:sp>
      <p:sp>
        <p:nvSpPr>
          <p:cNvPr id="26631" name="文本框 26630"/>
          <p:cNvSpPr txBox="1"/>
          <p:nvPr/>
        </p:nvSpPr>
        <p:spPr>
          <a:xfrm>
            <a:off x="2640013" y="2708275"/>
            <a:ext cx="2710180" cy="62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dirty="0">
                <a:solidFill>
                  <a:srgbClr val="FF0000"/>
                </a:solidFill>
                <a:latin typeface="Arial Black" pitchFamily="2" charset="0"/>
                <a:ea typeface="宋体" charset="-122"/>
              </a:rPr>
              <a:t> </a:t>
            </a:r>
            <a:r>
              <a:rPr lang="en-US" altLang="x-none" sz="3200" dirty="0">
                <a:solidFill>
                  <a:srgbClr val="FF0000"/>
                </a:solidFill>
                <a:latin typeface="Arial Black" pitchFamily="2" charset="0"/>
                <a:ea typeface="宋体" charset="-122"/>
              </a:rPr>
              <a:t>have lunch</a:t>
            </a:r>
          </a:p>
        </p:txBody>
      </p:sp>
      <p:sp>
        <p:nvSpPr>
          <p:cNvPr id="26632" name="文本框 26631"/>
          <p:cNvSpPr txBox="1"/>
          <p:nvPr/>
        </p:nvSpPr>
        <p:spPr>
          <a:xfrm>
            <a:off x="2640013" y="3213100"/>
            <a:ext cx="2798445" cy="62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dirty="0">
                <a:solidFill>
                  <a:srgbClr val="FF0000"/>
                </a:solidFill>
                <a:latin typeface="Arial Black" pitchFamily="2" charset="0"/>
                <a:ea typeface="宋体" charset="-122"/>
              </a:rPr>
              <a:t> </a:t>
            </a:r>
            <a:r>
              <a:rPr lang="en-US" altLang="x-none" sz="3200" dirty="0">
                <a:solidFill>
                  <a:srgbClr val="FF0000"/>
                </a:solidFill>
                <a:latin typeface="Arial Black" pitchFamily="2" charset="0"/>
                <a:ea typeface="宋体" charset="-122"/>
              </a:rPr>
              <a:t>play sports</a:t>
            </a:r>
          </a:p>
        </p:txBody>
      </p:sp>
      <p:sp>
        <p:nvSpPr>
          <p:cNvPr id="26633" name="文本框 26632"/>
          <p:cNvSpPr txBox="1"/>
          <p:nvPr/>
        </p:nvSpPr>
        <p:spPr>
          <a:xfrm>
            <a:off x="2640013" y="3716338"/>
            <a:ext cx="2350770" cy="62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dirty="0">
                <a:solidFill>
                  <a:srgbClr val="FF0000"/>
                </a:solidFill>
                <a:latin typeface="Arial Black" pitchFamily="2" charset="0"/>
                <a:ea typeface="宋体" charset="-122"/>
              </a:rPr>
              <a:t> </a:t>
            </a:r>
            <a:r>
              <a:rPr lang="en-US" altLang="x-none" sz="3200" dirty="0">
                <a:solidFill>
                  <a:srgbClr val="FF0000"/>
                </a:solidFill>
                <a:latin typeface="Arial Black" pitchFamily="2" charset="0"/>
                <a:ea typeface="宋体" charset="-122"/>
              </a:rPr>
              <a:t>go home </a:t>
            </a:r>
          </a:p>
        </p:txBody>
      </p:sp>
      <p:sp>
        <p:nvSpPr>
          <p:cNvPr id="26634" name="文本框 26633"/>
          <p:cNvSpPr txBox="1"/>
          <p:nvPr/>
        </p:nvSpPr>
        <p:spPr>
          <a:xfrm>
            <a:off x="2635250" y="4649788"/>
            <a:ext cx="3463290" cy="62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dirty="0">
                <a:solidFill>
                  <a:srgbClr val="FF0000"/>
                </a:solidFill>
                <a:latin typeface="Arial Black" pitchFamily="2" charset="0"/>
                <a:ea typeface="宋体" charset="-122"/>
              </a:rPr>
              <a:t> </a:t>
            </a:r>
            <a:r>
              <a:rPr lang="en-US" altLang="x-none" sz="3200" dirty="0">
                <a:solidFill>
                  <a:srgbClr val="FF0000"/>
                </a:solidFill>
                <a:latin typeface="Arial Black" pitchFamily="2" charset="0"/>
                <a:ea typeface="宋体" charset="-122"/>
              </a:rPr>
              <a:t>do  homework</a:t>
            </a:r>
          </a:p>
        </p:txBody>
      </p:sp>
      <p:sp>
        <p:nvSpPr>
          <p:cNvPr id="26635" name="文本框 26634"/>
          <p:cNvSpPr txBox="1"/>
          <p:nvPr/>
        </p:nvSpPr>
        <p:spPr>
          <a:xfrm>
            <a:off x="2640013" y="5081588"/>
            <a:ext cx="2421255" cy="62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dirty="0">
                <a:solidFill>
                  <a:srgbClr val="FF0000"/>
                </a:solidFill>
                <a:latin typeface="Arial Black" pitchFamily="2" charset="0"/>
                <a:ea typeface="宋体" charset="-122"/>
              </a:rPr>
              <a:t> </a:t>
            </a:r>
            <a:r>
              <a:rPr lang="en-US" altLang="x-none" sz="3200" dirty="0">
                <a:solidFill>
                  <a:srgbClr val="FF0000"/>
                </a:solidFill>
                <a:latin typeface="Arial Black" pitchFamily="2" charset="0"/>
                <a:ea typeface="宋体" charset="-122"/>
              </a:rPr>
              <a:t>watch TV</a:t>
            </a:r>
          </a:p>
        </p:txBody>
      </p:sp>
      <p:sp>
        <p:nvSpPr>
          <p:cNvPr id="26636" name="文本框 26635"/>
          <p:cNvSpPr txBox="1"/>
          <p:nvPr/>
        </p:nvSpPr>
        <p:spPr>
          <a:xfrm>
            <a:off x="2640013" y="5586413"/>
            <a:ext cx="3587750" cy="62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dirty="0">
                <a:solidFill>
                  <a:srgbClr val="FF0000"/>
                </a:solidFill>
                <a:latin typeface="Arial Black" pitchFamily="2" charset="0"/>
                <a:ea typeface="宋体" charset="-122"/>
              </a:rPr>
              <a:t> </a:t>
            </a:r>
            <a:r>
              <a:rPr lang="en-US" altLang="x-none" sz="3200" dirty="0">
                <a:solidFill>
                  <a:srgbClr val="FF0000"/>
                </a:solidFill>
                <a:latin typeface="Arial Black" pitchFamily="2" charset="0"/>
                <a:ea typeface="宋体" charset="-122"/>
              </a:rPr>
              <a:t>take a shower </a:t>
            </a:r>
          </a:p>
        </p:txBody>
      </p:sp>
      <p:sp>
        <p:nvSpPr>
          <p:cNvPr id="26637" name="文本框 26636"/>
          <p:cNvSpPr txBox="1"/>
          <p:nvPr/>
        </p:nvSpPr>
        <p:spPr>
          <a:xfrm>
            <a:off x="2640013" y="6089650"/>
            <a:ext cx="2531110" cy="62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dirty="0">
                <a:solidFill>
                  <a:srgbClr val="FF0000"/>
                </a:solidFill>
                <a:latin typeface="Arial Black" pitchFamily="2" charset="0"/>
                <a:ea typeface="宋体" charset="-122"/>
              </a:rPr>
              <a:t> </a:t>
            </a:r>
            <a:r>
              <a:rPr lang="en-US" altLang="x-none" sz="3200" dirty="0">
                <a:solidFill>
                  <a:srgbClr val="FF0000"/>
                </a:solidFill>
                <a:latin typeface="Arial Black" pitchFamily="2" charset="0"/>
                <a:ea typeface="宋体" charset="-122"/>
              </a:rPr>
              <a:t>go to bed </a:t>
            </a:r>
          </a:p>
        </p:txBody>
      </p:sp>
      <p:sp>
        <p:nvSpPr>
          <p:cNvPr id="26638" name="文本框 26637"/>
          <p:cNvSpPr txBox="1"/>
          <p:nvPr/>
        </p:nvSpPr>
        <p:spPr>
          <a:xfrm>
            <a:off x="2640013" y="4217988"/>
            <a:ext cx="2897505" cy="62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dirty="0">
                <a:solidFill>
                  <a:srgbClr val="FF0000"/>
                </a:solidFill>
                <a:latin typeface="Arial Black" pitchFamily="2" charset="0"/>
                <a:ea typeface="宋体" charset="-122"/>
              </a:rPr>
              <a:t> have </a:t>
            </a:r>
            <a:r>
              <a:rPr lang="en-GB" altLang="en-US" sz="3200" dirty="0">
                <a:solidFill>
                  <a:srgbClr val="FF0000"/>
                </a:solidFill>
                <a:latin typeface="Arial Black" pitchFamily="2" charset="0"/>
                <a:ea typeface="宋体" charset="-122"/>
              </a:rPr>
              <a:t>dinner</a:t>
            </a:r>
            <a:endParaRPr lang="zh-CN" altLang="en-US" sz="3200" dirty="0">
              <a:solidFill>
                <a:srgbClr val="FF0000"/>
              </a:solidFill>
              <a:latin typeface="Arial Black" pitchFamily="2" charset="0"/>
              <a:ea typeface="宋体" charset="-122"/>
            </a:endParaRPr>
          </a:p>
        </p:txBody>
      </p:sp>
      <p:sp>
        <p:nvSpPr>
          <p:cNvPr id="43022" name="文本框 26638"/>
          <p:cNvSpPr txBox="1"/>
          <p:nvPr/>
        </p:nvSpPr>
        <p:spPr>
          <a:xfrm>
            <a:off x="6311900" y="257175"/>
            <a:ext cx="1130935" cy="62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dirty="0">
                <a:solidFill>
                  <a:srgbClr val="0000FF"/>
                </a:solidFill>
                <a:latin typeface="Arial Black" pitchFamily="2" charset="0"/>
                <a:ea typeface="宋体" charset="-122"/>
              </a:rPr>
              <a:t> 起床</a:t>
            </a:r>
          </a:p>
        </p:txBody>
      </p:sp>
      <p:sp>
        <p:nvSpPr>
          <p:cNvPr id="43023" name="文本框 26639"/>
          <p:cNvSpPr txBox="1"/>
          <p:nvPr/>
        </p:nvSpPr>
        <p:spPr>
          <a:xfrm>
            <a:off x="6311900" y="762000"/>
            <a:ext cx="1537335" cy="62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dirty="0">
                <a:solidFill>
                  <a:srgbClr val="0000FF"/>
                </a:solidFill>
                <a:latin typeface="Arial Black" pitchFamily="2" charset="0"/>
                <a:ea typeface="宋体" charset="-122"/>
              </a:rPr>
              <a:t> 吃早饭</a:t>
            </a:r>
          </a:p>
        </p:txBody>
      </p:sp>
      <p:sp>
        <p:nvSpPr>
          <p:cNvPr id="43024" name="文本框 26640"/>
          <p:cNvSpPr txBox="1"/>
          <p:nvPr/>
        </p:nvSpPr>
        <p:spPr>
          <a:xfrm>
            <a:off x="6332538" y="1196975"/>
            <a:ext cx="1130935" cy="62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dirty="0">
                <a:solidFill>
                  <a:srgbClr val="0000FF"/>
                </a:solidFill>
                <a:latin typeface="Arial Black" pitchFamily="2" charset="0"/>
                <a:ea typeface="宋体" charset="-122"/>
              </a:rPr>
              <a:t> 乘车</a:t>
            </a:r>
          </a:p>
        </p:txBody>
      </p:sp>
      <p:sp>
        <p:nvSpPr>
          <p:cNvPr id="43025" name="文本框 26641"/>
          <p:cNvSpPr txBox="1"/>
          <p:nvPr/>
        </p:nvSpPr>
        <p:spPr>
          <a:xfrm>
            <a:off x="6311900" y="1697038"/>
            <a:ext cx="1537335" cy="62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dirty="0">
                <a:solidFill>
                  <a:srgbClr val="0000FF"/>
                </a:solidFill>
                <a:latin typeface="Arial Black" pitchFamily="2" charset="0"/>
                <a:ea typeface="宋体" charset="-122"/>
              </a:rPr>
              <a:t> 去上学</a:t>
            </a:r>
          </a:p>
        </p:txBody>
      </p:sp>
      <p:sp>
        <p:nvSpPr>
          <p:cNvPr id="43026" name="文本框 26642"/>
          <p:cNvSpPr txBox="1"/>
          <p:nvPr/>
        </p:nvSpPr>
        <p:spPr>
          <a:xfrm>
            <a:off x="6311900" y="2201863"/>
            <a:ext cx="1130935" cy="62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dirty="0">
                <a:solidFill>
                  <a:srgbClr val="0000FF"/>
                </a:solidFill>
                <a:latin typeface="Arial Black" pitchFamily="2" charset="0"/>
                <a:ea typeface="宋体" charset="-122"/>
              </a:rPr>
              <a:t> 上课</a:t>
            </a:r>
          </a:p>
        </p:txBody>
      </p:sp>
      <p:sp>
        <p:nvSpPr>
          <p:cNvPr id="43027" name="文本框 26643"/>
          <p:cNvSpPr txBox="1"/>
          <p:nvPr/>
        </p:nvSpPr>
        <p:spPr>
          <a:xfrm>
            <a:off x="6311900" y="2633663"/>
            <a:ext cx="1537335" cy="62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dirty="0">
                <a:solidFill>
                  <a:srgbClr val="0000FF"/>
                </a:solidFill>
                <a:latin typeface="Arial Black" pitchFamily="2" charset="0"/>
                <a:ea typeface="宋体" charset="-122"/>
              </a:rPr>
              <a:t> 吃午饭</a:t>
            </a:r>
          </a:p>
        </p:txBody>
      </p:sp>
      <p:sp>
        <p:nvSpPr>
          <p:cNvPr id="43028" name="文本框 26644"/>
          <p:cNvSpPr txBox="1"/>
          <p:nvPr/>
        </p:nvSpPr>
        <p:spPr>
          <a:xfrm>
            <a:off x="6311900" y="3136900"/>
            <a:ext cx="4088765" cy="62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dirty="0">
                <a:solidFill>
                  <a:srgbClr val="0000FF"/>
                </a:solidFill>
                <a:latin typeface="Arial Black" pitchFamily="2" charset="0"/>
                <a:ea typeface="宋体" charset="-122"/>
              </a:rPr>
              <a:t> 做运动</a:t>
            </a:r>
            <a:r>
              <a:rPr lang="en-US" altLang="x-none" sz="3200" dirty="0">
                <a:solidFill>
                  <a:srgbClr val="0000FF"/>
                </a:solidFill>
                <a:latin typeface="Arial Black" pitchFamily="2" charset="0"/>
                <a:ea typeface="宋体" charset="-122"/>
              </a:rPr>
              <a:t>/</a:t>
            </a:r>
            <a:r>
              <a:rPr lang="zh-CN" altLang="en-US" sz="3200" dirty="0">
                <a:solidFill>
                  <a:srgbClr val="0000FF"/>
                </a:solidFill>
                <a:latin typeface="Arial Black" pitchFamily="2" charset="0"/>
                <a:ea typeface="宋体" charset="-122"/>
              </a:rPr>
              <a:t>进行体育活动</a:t>
            </a:r>
          </a:p>
        </p:txBody>
      </p:sp>
      <p:sp>
        <p:nvSpPr>
          <p:cNvPr id="43029" name="文本框 26645"/>
          <p:cNvSpPr txBox="1"/>
          <p:nvPr/>
        </p:nvSpPr>
        <p:spPr>
          <a:xfrm>
            <a:off x="6311900" y="3713163"/>
            <a:ext cx="1130935" cy="62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dirty="0">
                <a:solidFill>
                  <a:srgbClr val="0000FF"/>
                </a:solidFill>
                <a:latin typeface="Arial Black" pitchFamily="2" charset="0"/>
                <a:ea typeface="宋体" charset="-122"/>
              </a:rPr>
              <a:t> 回家</a:t>
            </a:r>
          </a:p>
        </p:txBody>
      </p:sp>
      <p:sp>
        <p:nvSpPr>
          <p:cNvPr id="43030" name="文本框 26646"/>
          <p:cNvSpPr txBox="1"/>
          <p:nvPr/>
        </p:nvSpPr>
        <p:spPr>
          <a:xfrm>
            <a:off x="6383338" y="4217988"/>
            <a:ext cx="1537335" cy="62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dirty="0">
                <a:solidFill>
                  <a:srgbClr val="0000FF"/>
                </a:solidFill>
                <a:latin typeface="Arial Black" pitchFamily="2" charset="0"/>
                <a:ea typeface="宋体" charset="-122"/>
              </a:rPr>
              <a:t> 吃晚饭</a:t>
            </a:r>
          </a:p>
        </p:txBody>
      </p:sp>
      <p:sp>
        <p:nvSpPr>
          <p:cNvPr id="43031" name="文本框 26647"/>
          <p:cNvSpPr txBox="1"/>
          <p:nvPr/>
        </p:nvSpPr>
        <p:spPr>
          <a:xfrm>
            <a:off x="6311900" y="4652963"/>
            <a:ext cx="1537335" cy="62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dirty="0">
                <a:solidFill>
                  <a:srgbClr val="0000FF"/>
                </a:solidFill>
                <a:latin typeface="Arial Black" pitchFamily="2" charset="0"/>
                <a:ea typeface="宋体" charset="-122"/>
              </a:rPr>
              <a:t> 做作业</a:t>
            </a:r>
          </a:p>
        </p:txBody>
      </p:sp>
      <p:sp>
        <p:nvSpPr>
          <p:cNvPr id="43032" name="文本框 26648"/>
          <p:cNvSpPr txBox="1"/>
          <p:nvPr/>
        </p:nvSpPr>
        <p:spPr>
          <a:xfrm>
            <a:off x="6311900" y="5154613"/>
            <a:ext cx="1537335" cy="62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dirty="0">
                <a:solidFill>
                  <a:srgbClr val="0000FF"/>
                </a:solidFill>
                <a:latin typeface="Arial Black" pitchFamily="2" charset="0"/>
                <a:ea typeface="宋体" charset="-122"/>
              </a:rPr>
              <a:t> 看电视</a:t>
            </a:r>
          </a:p>
        </p:txBody>
      </p:sp>
      <p:sp>
        <p:nvSpPr>
          <p:cNvPr id="43033" name="文本框 26649"/>
          <p:cNvSpPr txBox="1"/>
          <p:nvPr/>
        </p:nvSpPr>
        <p:spPr>
          <a:xfrm>
            <a:off x="6311900" y="5589588"/>
            <a:ext cx="1130935" cy="62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dirty="0">
                <a:solidFill>
                  <a:srgbClr val="0000FF"/>
                </a:solidFill>
                <a:latin typeface="Arial Black" pitchFamily="2" charset="0"/>
                <a:ea typeface="宋体" charset="-122"/>
              </a:rPr>
              <a:t> 洗澡</a:t>
            </a:r>
          </a:p>
        </p:txBody>
      </p:sp>
      <p:sp>
        <p:nvSpPr>
          <p:cNvPr id="43034" name="文本框 26650"/>
          <p:cNvSpPr txBox="1"/>
          <p:nvPr/>
        </p:nvSpPr>
        <p:spPr>
          <a:xfrm>
            <a:off x="6311900" y="6089650"/>
            <a:ext cx="1130935" cy="62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dirty="0">
                <a:solidFill>
                  <a:srgbClr val="0000FF"/>
                </a:solidFill>
                <a:latin typeface="Arial Black" pitchFamily="2" charset="0"/>
                <a:ea typeface="宋体" charset="-122"/>
              </a:rPr>
              <a:t> 睡觉</a:t>
            </a:r>
          </a:p>
        </p:txBody>
      </p:sp>
      <p:sp>
        <p:nvSpPr>
          <p:cNvPr id="43035" name="矩形 26651"/>
          <p:cNvSpPr/>
          <p:nvPr/>
        </p:nvSpPr>
        <p:spPr>
          <a:xfrm>
            <a:off x="7896225" y="333375"/>
            <a:ext cx="2592388" cy="18716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charset="0"/>
                <a:ea typeface="宋体" charset="0"/>
              </a:rPr>
              <a:t>Phrases: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  <p:bldP spid="26628" grpId="0"/>
      <p:bldP spid="26629" grpId="0"/>
      <p:bldP spid="26630" grpId="0"/>
      <p:bldP spid="26631" grpId="0"/>
      <p:bldP spid="26632" grpId="0"/>
      <p:bldP spid="26633" grpId="0"/>
      <p:bldP spid="26634" grpId="0"/>
      <p:bldP spid="26635" grpId="0"/>
      <p:bldP spid="26636" grpId="0"/>
      <p:bldP spid="26637" grpId="0"/>
      <p:bldP spid="266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图片 53249" descr="clock-template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0" y="0"/>
            <a:ext cx="5029200" cy="50292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61442" name="动作按钮: 自定义 53250">
            <a:hlinkClick r:id="" action="ppaction://hlinkshowjump?jump=nextslide"/>
          </p:cNvPr>
          <p:cNvSpPr/>
          <p:nvPr/>
        </p:nvSpPr>
        <p:spPr>
          <a:xfrm>
            <a:off x="9144000" y="5334000"/>
            <a:ext cx="1042988" cy="1042988"/>
          </a:xfrm>
          <a:prstGeom prst="actionButtonBlank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3252" name="矩形 53251"/>
          <p:cNvSpPr/>
          <p:nvPr/>
        </p:nvSpPr>
        <p:spPr>
          <a:xfrm>
            <a:off x="3153410" y="5700713"/>
            <a:ext cx="4732655" cy="8229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en-US" altLang="zh-CN" sz="4800" b="1">
                <a:solidFill>
                  <a:srgbClr val="FF0066"/>
                </a:solidFill>
                <a:latin typeface="Times New Roman" pitchFamily="18" charset="0"/>
                <a:ea typeface="宋体" pitchFamily="2" charset="-122"/>
              </a:rPr>
              <a:t>It’s seven fifteen .</a:t>
            </a:r>
          </a:p>
        </p:txBody>
      </p:sp>
      <p:sp>
        <p:nvSpPr>
          <p:cNvPr id="61444" name="矩形 53252"/>
          <p:cNvSpPr/>
          <p:nvPr/>
        </p:nvSpPr>
        <p:spPr>
          <a:xfrm>
            <a:off x="3027363" y="4941888"/>
            <a:ext cx="6381750" cy="8229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altLang="zh-CN" sz="4800" b="1">
                <a:solidFill>
                  <a:srgbClr val="FF0066"/>
                </a:solidFill>
                <a:latin typeface="Times New Roman" pitchFamily="18" charset="0"/>
                <a:ea typeface="宋体" pitchFamily="2" charset="-122"/>
              </a:rPr>
              <a:t>What time is it , please?</a:t>
            </a:r>
          </a:p>
        </p:txBody>
      </p:sp>
      <p:sp>
        <p:nvSpPr>
          <p:cNvPr id="61445" name="右箭头 53253"/>
          <p:cNvSpPr/>
          <p:nvPr/>
        </p:nvSpPr>
        <p:spPr>
          <a:xfrm rot="-151267">
            <a:off x="5951538" y="2422525"/>
            <a:ext cx="2376487" cy="212725"/>
          </a:xfrm>
          <a:prstGeom prst="rightArrow">
            <a:avLst>
              <a:gd name="adj1" fmla="val 50000"/>
              <a:gd name="adj2" fmla="val 278773"/>
            </a:avLst>
          </a:prstGeom>
          <a:solidFill>
            <a:srgbClr val="8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1446" name="左箭头 53254"/>
          <p:cNvSpPr/>
          <p:nvPr/>
        </p:nvSpPr>
        <p:spPr>
          <a:xfrm rot="-3389372">
            <a:off x="5048250" y="2916238"/>
            <a:ext cx="1220788" cy="236537"/>
          </a:xfrm>
          <a:prstGeom prst="leftArrow">
            <a:avLst>
              <a:gd name="adj1" fmla="val 50000"/>
              <a:gd name="adj2" fmla="val 128788"/>
            </a:avLst>
          </a:prstGeom>
          <a:solidFill>
            <a:srgbClr val="8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3256" name="矩形 53255"/>
          <p:cNvSpPr/>
          <p:nvPr/>
        </p:nvSpPr>
        <p:spPr>
          <a:xfrm>
            <a:off x="3158808" y="5700713"/>
            <a:ext cx="6753860" cy="8229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en-US" altLang="zh-CN" sz="4800" b="1">
                <a:solidFill>
                  <a:srgbClr val="FF0066"/>
                </a:solidFill>
                <a:latin typeface="Times New Roman" pitchFamily="18" charset="0"/>
                <a:ea typeface="宋体" pitchFamily="2" charset="-122"/>
              </a:rPr>
              <a:t>It’s </a:t>
            </a:r>
            <a:r>
              <a:rPr lang="en-US" altLang="zh-CN" sz="4800" b="1">
                <a:solidFill>
                  <a:srgbClr val="000099"/>
                </a:solidFill>
                <a:latin typeface="Times New Roman" pitchFamily="18" charset="0"/>
                <a:ea typeface="宋体" pitchFamily="2" charset="-122"/>
              </a:rPr>
              <a:t>a quarter past</a:t>
            </a:r>
            <a:r>
              <a:rPr lang="en-US" altLang="zh-CN" sz="4800" b="1">
                <a:solidFill>
                  <a:srgbClr val="FF0066"/>
                </a:solidFill>
                <a:latin typeface="Times New Roman" pitchFamily="18" charset="0"/>
                <a:ea typeface="宋体" pitchFamily="2" charset="-122"/>
              </a:rPr>
              <a:t> seven .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图片 54273" descr="clock-template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50" y="115888"/>
            <a:ext cx="5029200" cy="50292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62466" name="右箭头 54274"/>
          <p:cNvSpPr/>
          <p:nvPr/>
        </p:nvSpPr>
        <p:spPr>
          <a:xfrm rot="-6180740">
            <a:off x="4494213" y="1541463"/>
            <a:ext cx="2160587" cy="142875"/>
          </a:xfrm>
          <a:prstGeom prst="rightArrow">
            <a:avLst>
              <a:gd name="adj1" fmla="val 50000"/>
              <a:gd name="adj2" fmla="val 377355"/>
            </a:avLst>
          </a:prstGeom>
          <a:solidFill>
            <a:srgbClr val="8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2467" name="左箭头 54275"/>
          <p:cNvSpPr/>
          <p:nvPr/>
        </p:nvSpPr>
        <p:spPr>
          <a:xfrm rot="8751519">
            <a:off x="5735638" y="2065338"/>
            <a:ext cx="1368425" cy="284162"/>
          </a:xfrm>
          <a:prstGeom prst="leftArrow">
            <a:avLst>
              <a:gd name="adj1" fmla="val 50000"/>
              <a:gd name="adj2" fmla="val 120168"/>
            </a:avLst>
          </a:prstGeom>
          <a:solidFill>
            <a:srgbClr val="8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2468" name="矩形 54276"/>
          <p:cNvSpPr/>
          <p:nvPr/>
        </p:nvSpPr>
        <p:spPr>
          <a:xfrm>
            <a:off x="3027363" y="4941888"/>
            <a:ext cx="6381750" cy="8229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altLang="zh-CN" sz="4800" b="1">
                <a:solidFill>
                  <a:srgbClr val="FF0066"/>
                </a:solidFill>
                <a:latin typeface="Times New Roman" pitchFamily="18" charset="0"/>
                <a:ea typeface="宋体" pitchFamily="2" charset="-122"/>
              </a:rPr>
              <a:t>What time is it , please?</a:t>
            </a:r>
          </a:p>
        </p:txBody>
      </p:sp>
      <p:sp>
        <p:nvSpPr>
          <p:cNvPr id="54278" name="矩形 54277"/>
          <p:cNvSpPr/>
          <p:nvPr/>
        </p:nvSpPr>
        <p:spPr>
          <a:xfrm>
            <a:off x="3097530" y="5661025"/>
            <a:ext cx="5139690" cy="8229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en-US" altLang="zh-CN" sz="4800" b="1">
                <a:solidFill>
                  <a:srgbClr val="FF0066"/>
                </a:solidFill>
                <a:latin typeface="Times New Roman" pitchFamily="18" charset="0"/>
                <a:ea typeface="宋体" pitchFamily="2" charset="-122"/>
              </a:rPr>
              <a:t>It’s one fifty-eight .</a:t>
            </a:r>
          </a:p>
        </p:txBody>
      </p:sp>
      <p:sp>
        <p:nvSpPr>
          <p:cNvPr id="54279" name="矩形 54278"/>
          <p:cNvSpPr/>
          <p:nvPr/>
        </p:nvSpPr>
        <p:spPr>
          <a:xfrm>
            <a:off x="3082608" y="5661025"/>
            <a:ext cx="4207510" cy="8229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en-US" altLang="zh-CN" sz="4800" b="1">
                <a:solidFill>
                  <a:srgbClr val="FF0066"/>
                </a:solidFill>
                <a:latin typeface="Times New Roman" pitchFamily="18" charset="0"/>
                <a:ea typeface="宋体" pitchFamily="2" charset="-122"/>
              </a:rPr>
              <a:t>It’s two </a:t>
            </a:r>
            <a:r>
              <a:rPr lang="en-US" altLang="zh-CN" sz="4800" b="1">
                <a:solidFill>
                  <a:srgbClr val="000099"/>
                </a:solidFill>
                <a:latin typeface="Times New Roman" pitchFamily="18" charset="0"/>
                <a:ea typeface="宋体" pitchFamily="2" charset="-122"/>
              </a:rPr>
              <a:t>to</a:t>
            </a:r>
            <a:r>
              <a:rPr lang="en-US" altLang="zh-CN" sz="4800" b="1">
                <a:solidFill>
                  <a:srgbClr val="FF0066"/>
                </a:solidFill>
                <a:latin typeface="Times New Roman" pitchFamily="18" charset="0"/>
                <a:ea typeface="宋体" pitchFamily="2" charset="-122"/>
              </a:rPr>
              <a:t> two .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  <p:bldP spid="542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文本框 67585"/>
          <p:cNvSpPr txBox="1"/>
          <p:nvPr/>
        </p:nvSpPr>
        <p:spPr>
          <a:xfrm>
            <a:off x="2259013" y="2425700"/>
            <a:ext cx="30988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endParaRPr lang="zh-CN" alt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3490" name="矩形 67586"/>
          <p:cNvSpPr/>
          <p:nvPr/>
        </p:nvSpPr>
        <p:spPr>
          <a:xfrm>
            <a:off x="2351088" y="2565400"/>
            <a:ext cx="1512887" cy="3587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/>
            <a:r>
              <a:rPr lang="en-US" altLang="zh-CN" sz="2800" b="1">
                <a:latin typeface="Arial" pitchFamily="34" charset="0"/>
                <a:ea typeface="宋体" pitchFamily="2" charset="-122"/>
              </a:rPr>
              <a:t>6:00</a:t>
            </a:r>
          </a:p>
        </p:txBody>
      </p:sp>
      <p:sp>
        <p:nvSpPr>
          <p:cNvPr id="63491" name="矩形 67587"/>
          <p:cNvSpPr/>
          <p:nvPr/>
        </p:nvSpPr>
        <p:spPr>
          <a:xfrm>
            <a:off x="2279650" y="5734050"/>
            <a:ext cx="1439863" cy="431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/>
            <a:r>
              <a:rPr lang="en-US" altLang="zh-CN" sz="2800" b="1">
                <a:latin typeface="Arial" pitchFamily="34" charset="0"/>
                <a:ea typeface="宋体" pitchFamily="2" charset="-122"/>
              </a:rPr>
              <a:t>18:00</a:t>
            </a:r>
          </a:p>
        </p:txBody>
      </p:sp>
      <p:sp>
        <p:nvSpPr>
          <p:cNvPr id="63492" name="文本框 67588"/>
          <p:cNvSpPr txBox="1"/>
          <p:nvPr/>
        </p:nvSpPr>
        <p:spPr>
          <a:xfrm>
            <a:off x="4367213" y="260350"/>
            <a:ext cx="5866765" cy="7543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4000" b="1">
                <a:solidFill>
                  <a:srgbClr val="EE12D4"/>
                </a:solidFill>
                <a:latin typeface="Arial Black" pitchFamily="34" charset="0"/>
                <a:ea typeface="宋体" pitchFamily="2" charset="-122"/>
              </a:rPr>
              <a:t>What time is it now?</a:t>
            </a:r>
          </a:p>
        </p:txBody>
      </p:sp>
      <p:sp>
        <p:nvSpPr>
          <p:cNvPr id="67590" name="文本框 67589"/>
          <p:cNvSpPr txBox="1"/>
          <p:nvPr/>
        </p:nvSpPr>
        <p:spPr>
          <a:xfrm>
            <a:off x="4511675" y="1341438"/>
            <a:ext cx="235966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3200" b="1">
                <a:solidFill>
                  <a:srgbClr val="0066FF"/>
                </a:solidFill>
                <a:latin typeface="Arial" pitchFamily="34" charset="0"/>
                <a:ea typeface="宋体" pitchFamily="2" charset="-122"/>
              </a:rPr>
              <a:t>It’s six </a:t>
            </a:r>
            <a:r>
              <a:rPr lang="en-US" altLang="zh-CN" sz="32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a.m.</a:t>
            </a:r>
          </a:p>
        </p:txBody>
      </p:sp>
      <p:sp>
        <p:nvSpPr>
          <p:cNvPr id="67591" name="文本框 67590"/>
          <p:cNvSpPr txBox="1"/>
          <p:nvPr/>
        </p:nvSpPr>
        <p:spPr>
          <a:xfrm>
            <a:off x="4367213" y="4292600"/>
            <a:ext cx="2381885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3200" b="1">
                <a:solidFill>
                  <a:srgbClr val="0066FF"/>
                </a:solidFill>
                <a:latin typeface="Arial" pitchFamily="34" charset="0"/>
                <a:ea typeface="宋体" pitchFamily="2" charset="-122"/>
              </a:rPr>
              <a:t>It’s six </a:t>
            </a:r>
            <a:r>
              <a:rPr lang="en-US" altLang="zh-CN" sz="32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p.m.</a:t>
            </a:r>
          </a:p>
        </p:txBody>
      </p:sp>
      <p:sp>
        <p:nvSpPr>
          <p:cNvPr id="67592" name="文本框 67591"/>
          <p:cNvSpPr txBox="1"/>
          <p:nvPr/>
        </p:nvSpPr>
        <p:spPr>
          <a:xfrm>
            <a:off x="4511675" y="1960563"/>
            <a:ext cx="6156325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3200" b="1">
                <a:solidFill>
                  <a:srgbClr val="0066FF"/>
                </a:solidFill>
                <a:latin typeface="Arial" pitchFamily="34" charset="0"/>
                <a:ea typeface="宋体" pitchFamily="2" charset="-122"/>
              </a:rPr>
              <a:t>It’s six o’clock </a:t>
            </a:r>
            <a:r>
              <a:rPr lang="en-US" altLang="zh-CN" sz="32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in the morning.</a:t>
            </a:r>
          </a:p>
        </p:txBody>
      </p:sp>
      <p:sp>
        <p:nvSpPr>
          <p:cNvPr id="67593" name="文本框 67592"/>
          <p:cNvSpPr txBox="1"/>
          <p:nvPr/>
        </p:nvSpPr>
        <p:spPr>
          <a:xfrm>
            <a:off x="4187825" y="4941888"/>
            <a:ext cx="6480175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3200" b="1">
                <a:solidFill>
                  <a:srgbClr val="0066FF"/>
                </a:solidFill>
                <a:latin typeface="Arial" pitchFamily="34" charset="0"/>
                <a:ea typeface="宋体" pitchFamily="2" charset="-122"/>
              </a:rPr>
              <a:t>It’s six o’clock </a:t>
            </a:r>
            <a:r>
              <a:rPr lang="en-US" altLang="zh-CN" sz="32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in the afternoon.</a:t>
            </a:r>
          </a:p>
        </p:txBody>
      </p:sp>
      <p:sp>
        <p:nvSpPr>
          <p:cNvPr id="67594" name="直接连接符 67593"/>
          <p:cNvSpPr/>
          <p:nvPr/>
        </p:nvSpPr>
        <p:spPr>
          <a:xfrm>
            <a:off x="4656138" y="1844675"/>
            <a:ext cx="3600450" cy="0"/>
          </a:xfrm>
          <a:prstGeom prst="line">
            <a:avLst/>
          </a:prstGeom>
          <a:ln w="9525" cap="flat" cmpd="sng">
            <a:solidFill>
              <a:srgbClr val="EE12D4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7595" name="直接连接符 67594"/>
          <p:cNvSpPr/>
          <p:nvPr/>
        </p:nvSpPr>
        <p:spPr>
          <a:xfrm>
            <a:off x="4367213" y="4868863"/>
            <a:ext cx="3600450" cy="0"/>
          </a:xfrm>
          <a:prstGeom prst="line">
            <a:avLst/>
          </a:prstGeom>
          <a:ln w="9525" cap="flat" cmpd="sng">
            <a:solidFill>
              <a:srgbClr val="EE12D4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3499" name="内容占位符 67595" descr="362164">
            <a:hlinkClick r:id="rId2"/>
          </p:cNvPr>
          <p:cNvPicPr>
            <a:picLocks noGrp="1" noChangeAspect="1"/>
          </p:cNvPicPr>
          <p:nvPr>
            <p:ph sz="half" idx="2" hasCustomPrompt="1"/>
          </p:nvPr>
        </p:nvPicPr>
        <p:blipFill>
          <a:blip r:embed="rId3"/>
          <a:stretch>
            <a:fillRect/>
          </a:stretch>
        </p:blipFill>
        <p:spPr>
          <a:xfrm>
            <a:off x="8759825" y="3571875"/>
            <a:ext cx="1435100" cy="1433513"/>
          </a:xfrm>
          <a:noFill/>
          <a:ln w="9525">
            <a:miter/>
          </a:ln>
        </p:spPr>
      </p:pic>
      <p:pic>
        <p:nvPicPr>
          <p:cNvPr id="63500" name="图片 67596" descr="sun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8388" y="836613"/>
            <a:ext cx="1573212" cy="136366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63501" name="图片 67597" descr="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2313" y="188913"/>
            <a:ext cx="2016125" cy="2001837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63502" name="图片 67598" descr="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5188" y="3357563"/>
            <a:ext cx="2016125" cy="2001837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/>
      <p:bldP spid="67591" grpId="0"/>
      <p:bldP spid="67592" grpId="0"/>
      <p:bldP spid="675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文本框 57345"/>
          <p:cNvSpPr txBox="1"/>
          <p:nvPr/>
        </p:nvSpPr>
        <p:spPr>
          <a:xfrm>
            <a:off x="2835275" y="496888"/>
            <a:ext cx="25908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</a:t>
            </a:r>
          </a:p>
        </p:txBody>
      </p:sp>
      <p:sp>
        <p:nvSpPr>
          <p:cNvPr id="64514" name="文本框 57346"/>
          <p:cNvSpPr txBox="1"/>
          <p:nvPr/>
        </p:nvSpPr>
        <p:spPr>
          <a:xfrm>
            <a:off x="4835525" y="188913"/>
            <a:ext cx="5832475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3200" b="1" i="1">
                <a:solidFill>
                  <a:srgbClr val="FF3399"/>
                </a:solidFill>
                <a:latin typeface="Times New Roman" pitchFamily="18" charset="0"/>
                <a:ea typeface="宋体" pitchFamily="2" charset="-122"/>
              </a:rPr>
              <a:t>I usually go to school at 7:00.</a:t>
            </a:r>
          </a:p>
        </p:txBody>
      </p:sp>
      <p:sp>
        <p:nvSpPr>
          <p:cNvPr id="57348" name="文本框 57347"/>
          <p:cNvSpPr txBox="1"/>
          <p:nvPr/>
        </p:nvSpPr>
        <p:spPr>
          <a:xfrm>
            <a:off x="6888163" y="836613"/>
            <a:ext cx="109728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2400" dirty="0">
                <a:latin typeface="Times New Roman" pitchFamily="18" charset="0"/>
                <a:ea typeface="宋体" pitchFamily="2" charset="-122"/>
              </a:rPr>
              <a:t>否定句</a:t>
            </a:r>
            <a:endParaRPr lang="zh-CN" altLang="en-US" sz="24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57349" name="文本框 57348"/>
          <p:cNvSpPr txBox="1"/>
          <p:nvPr/>
        </p:nvSpPr>
        <p:spPr>
          <a:xfrm>
            <a:off x="4872038" y="1341438"/>
            <a:ext cx="478536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3200" b="1" i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</a:rPr>
              <a:t>I </a:t>
            </a:r>
            <a:r>
              <a:rPr lang="en-US" altLang="zh-CN" sz="32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don’t</a:t>
            </a:r>
            <a:r>
              <a:rPr lang="en-US" altLang="zh-CN" sz="3200" b="1" i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</a:rPr>
              <a:t> go to school at 7:00.</a:t>
            </a:r>
          </a:p>
        </p:txBody>
      </p:sp>
      <p:sp>
        <p:nvSpPr>
          <p:cNvPr id="57350" name="文本框 57349"/>
          <p:cNvSpPr txBox="1"/>
          <p:nvPr/>
        </p:nvSpPr>
        <p:spPr>
          <a:xfrm>
            <a:off x="6888163" y="1989138"/>
            <a:ext cx="170688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2400" dirty="0">
                <a:latin typeface="Times New Roman" pitchFamily="18" charset="0"/>
                <a:ea typeface="宋体" pitchFamily="2" charset="-122"/>
              </a:rPr>
              <a:t>一般疑问句</a:t>
            </a:r>
            <a:endParaRPr lang="zh-CN" altLang="en-US" sz="24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57351" name="文本框 57350"/>
          <p:cNvSpPr txBox="1"/>
          <p:nvPr/>
        </p:nvSpPr>
        <p:spPr>
          <a:xfrm>
            <a:off x="4800600" y="2492375"/>
            <a:ext cx="486791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32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Do</a:t>
            </a:r>
            <a:r>
              <a:rPr lang="en-US" altLang="zh-CN" sz="3200" b="1" i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b="1" i="1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you</a:t>
            </a:r>
            <a:r>
              <a:rPr lang="en-US" altLang="zh-CN" sz="3200" b="1" i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</a:rPr>
              <a:t> go to school at 7:00.</a:t>
            </a:r>
          </a:p>
        </p:txBody>
      </p:sp>
      <p:sp>
        <p:nvSpPr>
          <p:cNvPr id="57352" name="文本框 57351"/>
          <p:cNvSpPr txBox="1"/>
          <p:nvPr/>
        </p:nvSpPr>
        <p:spPr>
          <a:xfrm>
            <a:off x="4943475" y="3573463"/>
            <a:ext cx="169545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3200" b="1" i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</a:rPr>
              <a:t>Yes, I </a:t>
            </a:r>
            <a:r>
              <a:rPr lang="en-US" altLang="zh-CN" sz="32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do</a:t>
            </a:r>
            <a:r>
              <a:rPr lang="en-US" altLang="zh-CN" sz="3200" b="1" i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</a:rPr>
              <a:t>.</a:t>
            </a:r>
          </a:p>
        </p:txBody>
      </p:sp>
      <p:sp>
        <p:nvSpPr>
          <p:cNvPr id="57353" name="文本框 57352"/>
          <p:cNvSpPr txBox="1"/>
          <p:nvPr/>
        </p:nvSpPr>
        <p:spPr>
          <a:xfrm>
            <a:off x="4978400" y="4365625"/>
            <a:ext cx="210947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3200" b="1" i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</a:rPr>
              <a:t>No, I </a:t>
            </a:r>
            <a:r>
              <a:rPr lang="en-US" altLang="zh-CN" sz="32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do</a:t>
            </a:r>
            <a:r>
              <a:rPr lang="en-US" altLang="zh-CN" sz="3200" b="1" i="1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n’t</a:t>
            </a:r>
            <a:r>
              <a:rPr lang="en-US" altLang="zh-CN" sz="3200" b="1" i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</a:rPr>
              <a:t>.</a:t>
            </a:r>
          </a:p>
        </p:txBody>
      </p:sp>
      <p:sp>
        <p:nvSpPr>
          <p:cNvPr id="57354" name="直接连接符 57353"/>
          <p:cNvSpPr/>
          <p:nvPr/>
        </p:nvSpPr>
        <p:spPr>
          <a:xfrm>
            <a:off x="8616950" y="692150"/>
            <a:ext cx="115252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7355" name="文本框 57354"/>
          <p:cNvSpPr txBox="1"/>
          <p:nvPr/>
        </p:nvSpPr>
        <p:spPr>
          <a:xfrm>
            <a:off x="3359150" y="5226050"/>
            <a:ext cx="6765925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3200" b="1" i="1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What time</a:t>
            </a:r>
            <a:r>
              <a:rPr lang="en-US" altLang="zh-CN" sz="3200" b="1" i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do</a:t>
            </a:r>
            <a:r>
              <a:rPr lang="en-US" altLang="zh-CN" sz="3200" b="1" i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</a:rPr>
              <a:t> you usually go to school?</a:t>
            </a:r>
          </a:p>
        </p:txBody>
      </p:sp>
      <p:pic>
        <p:nvPicPr>
          <p:cNvPr id="64523" name="图片 57355" descr="teach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0350"/>
            <a:ext cx="2987675" cy="248602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49" grpId="0"/>
      <p:bldP spid="57350" grpId="0"/>
      <p:bldP spid="57351" grpId="0"/>
      <p:bldP spid="57352" grpId="0"/>
      <p:bldP spid="57353" grpId="0"/>
      <p:bldP spid="573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文本框 58369"/>
          <p:cNvSpPr txBox="1"/>
          <p:nvPr/>
        </p:nvSpPr>
        <p:spPr>
          <a:xfrm>
            <a:off x="2835275" y="496888"/>
            <a:ext cx="25908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</a:t>
            </a:r>
          </a:p>
        </p:txBody>
      </p:sp>
      <p:sp>
        <p:nvSpPr>
          <p:cNvPr id="65538" name="文本框 58370"/>
          <p:cNvSpPr txBox="1"/>
          <p:nvPr/>
        </p:nvSpPr>
        <p:spPr>
          <a:xfrm>
            <a:off x="4151313" y="188913"/>
            <a:ext cx="5832475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3200" b="1" i="1">
                <a:solidFill>
                  <a:srgbClr val="FF3399"/>
                </a:solidFill>
                <a:latin typeface="Times New Roman" pitchFamily="18" charset="0"/>
                <a:ea typeface="宋体" pitchFamily="2" charset="-122"/>
              </a:rPr>
              <a:t>He usually</a:t>
            </a:r>
            <a:r>
              <a:rPr lang="en-US" altLang="zh-CN" sz="32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goes</a:t>
            </a:r>
            <a:r>
              <a:rPr lang="en-US" altLang="zh-CN" sz="3200" b="1" i="1">
                <a:solidFill>
                  <a:srgbClr val="FF3399"/>
                </a:solidFill>
                <a:latin typeface="Times New Roman" pitchFamily="18" charset="0"/>
                <a:ea typeface="宋体" pitchFamily="2" charset="-122"/>
              </a:rPr>
              <a:t> to school at 7:00.</a:t>
            </a:r>
          </a:p>
        </p:txBody>
      </p:sp>
      <p:sp>
        <p:nvSpPr>
          <p:cNvPr id="58372" name="文本框 58371"/>
          <p:cNvSpPr txBox="1"/>
          <p:nvPr/>
        </p:nvSpPr>
        <p:spPr>
          <a:xfrm>
            <a:off x="5159375" y="836613"/>
            <a:ext cx="109728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2400" dirty="0">
                <a:latin typeface="Times New Roman" pitchFamily="18" charset="0"/>
                <a:ea typeface="宋体" pitchFamily="2" charset="-122"/>
              </a:rPr>
              <a:t>否定句</a:t>
            </a:r>
            <a:endParaRPr lang="zh-CN" altLang="en-US" sz="24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58373" name="文本框 58372"/>
          <p:cNvSpPr txBox="1"/>
          <p:nvPr/>
        </p:nvSpPr>
        <p:spPr>
          <a:xfrm>
            <a:off x="4440238" y="1341438"/>
            <a:ext cx="546227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3200" b="1" i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</a:rPr>
              <a:t>He </a:t>
            </a:r>
            <a:r>
              <a:rPr lang="en-US" altLang="zh-CN" sz="32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does</a:t>
            </a:r>
            <a:r>
              <a:rPr lang="en-US" altLang="zh-CN" sz="3200" b="1" i="1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n’t</a:t>
            </a:r>
            <a:r>
              <a:rPr lang="en-US" altLang="zh-CN" sz="3200" b="1" i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go</a:t>
            </a:r>
            <a:r>
              <a:rPr lang="en-US" altLang="zh-CN" sz="3200" b="1" i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</a:rPr>
              <a:t> to school at 7:00.</a:t>
            </a:r>
          </a:p>
        </p:txBody>
      </p:sp>
      <p:sp>
        <p:nvSpPr>
          <p:cNvPr id="58374" name="文本框 58373"/>
          <p:cNvSpPr txBox="1"/>
          <p:nvPr/>
        </p:nvSpPr>
        <p:spPr>
          <a:xfrm>
            <a:off x="4800600" y="1989138"/>
            <a:ext cx="170688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2400" dirty="0">
                <a:latin typeface="Times New Roman" pitchFamily="18" charset="0"/>
                <a:ea typeface="宋体" pitchFamily="2" charset="-122"/>
              </a:rPr>
              <a:t>一般疑问句</a:t>
            </a:r>
            <a:endParaRPr lang="zh-CN" altLang="en-US" sz="24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58375" name="文本框 58374"/>
          <p:cNvSpPr txBox="1"/>
          <p:nvPr/>
        </p:nvSpPr>
        <p:spPr>
          <a:xfrm>
            <a:off x="4440238" y="2492375"/>
            <a:ext cx="5307965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32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Does</a:t>
            </a:r>
            <a:r>
              <a:rPr lang="en-US" altLang="zh-CN" sz="3200" b="1" i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</a:rPr>
              <a:t> you </a:t>
            </a:r>
            <a:r>
              <a:rPr lang="en-US" altLang="zh-CN" sz="32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go</a:t>
            </a:r>
            <a:r>
              <a:rPr lang="en-US" altLang="zh-CN" sz="3200" b="1" i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</a:rPr>
              <a:t> to school at 7:00?</a:t>
            </a:r>
          </a:p>
        </p:txBody>
      </p:sp>
      <p:sp>
        <p:nvSpPr>
          <p:cNvPr id="58376" name="文本框 58375"/>
          <p:cNvSpPr txBox="1"/>
          <p:nvPr/>
        </p:nvSpPr>
        <p:spPr>
          <a:xfrm>
            <a:off x="4583113" y="3429000"/>
            <a:ext cx="228219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3200" b="1" i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</a:rPr>
              <a:t>Yes, he </a:t>
            </a:r>
            <a:r>
              <a:rPr lang="en-US" altLang="zh-CN" sz="32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does</a:t>
            </a:r>
            <a:r>
              <a:rPr lang="en-US" altLang="zh-CN" sz="3200" b="1" i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</a:rPr>
              <a:t>.</a:t>
            </a:r>
          </a:p>
        </p:txBody>
      </p:sp>
      <p:sp>
        <p:nvSpPr>
          <p:cNvPr id="58377" name="文本框 58376"/>
          <p:cNvSpPr txBox="1"/>
          <p:nvPr/>
        </p:nvSpPr>
        <p:spPr>
          <a:xfrm>
            <a:off x="4546600" y="4362450"/>
            <a:ext cx="269621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3200" b="1" i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</a:rPr>
              <a:t>No, he </a:t>
            </a:r>
            <a:r>
              <a:rPr lang="en-US" altLang="zh-CN" sz="32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does</a:t>
            </a:r>
            <a:r>
              <a:rPr lang="en-US" altLang="zh-CN" sz="3200" b="1" i="1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n’t</a:t>
            </a:r>
            <a:r>
              <a:rPr lang="en-US" altLang="zh-CN" sz="3200" b="1" i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</a:rPr>
              <a:t>.</a:t>
            </a:r>
          </a:p>
        </p:txBody>
      </p:sp>
      <p:sp>
        <p:nvSpPr>
          <p:cNvPr id="58378" name="直接连接符 58377"/>
          <p:cNvSpPr/>
          <p:nvPr/>
        </p:nvSpPr>
        <p:spPr>
          <a:xfrm>
            <a:off x="8616950" y="692150"/>
            <a:ext cx="1152525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8379" name="文本框 58378"/>
          <p:cNvSpPr txBox="1"/>
          <p:nvPr/>
        </p:nvSpPr>
        <p:spPr>
          <a:xfrm>
            <a:off x="2782888" y="5300663"/>
            <a:ext cx="690118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3200" b="1" i="1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What time</a:t>
            </a:r>
            <a:r>
              <a:rPr lang="en-US" altLang="zh-CN" sz="3200" b="1" i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does</a:t>
            </a:r>
            <a:r>
              <a:rPr lang="en-US" altLang="zh-CN" sz="3200" b="1" i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</a:rPr>
              <a:t> he usually </a:t>
            </a:r>
            <a:r>
              <a:rPr lang="en-US" altLang="zh-CN" sz="3200" b="1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go</a:t>
            </a:r>
            <a:r>
              <a:rPr lang="en-US" altLang="zh-CN" sz="3200" b="1" i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</a:rPr>
              <a:t> to school?</a:t>
            </a:r>
          </a:p>
        </p:txBody>
      </p:sp>
      <p:pic>
        <p:nvPicPr>
          <p:cNvPr id="65547" name="图片 58379" descr="teach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92150"/>
            <a:ext cx="2987675" cy="248602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3" grpId="0"/>
      <p:bldP spid="58374" grpId="0"/>
      <p:bldP spid="58375" grpId="0"/>
      <p:bldP spid="58376" grpId="0"/>
      <p:bldP spid="58377" grpId="0"/>
      <p:bldP spid="583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4"/>
          <p:cNvSpPr txBox="1"/>
          <p:nvPr/>
        </p:nvSpPr>
        <p:spPr>
          <a:xfrm>
            <a:off x="1676400" y="1019175"/>
            <a:ext cx="8915400" cy="545084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zh-CN" sz="3200" b="1" dirty="0">
                <a:latin typeface="Times New Roman" pitchFamily="18" charset="0"/>
                <a:ea typeface="宋体" pitchFamily="2" charset="-122"/>
              </a:rPr>
              <a:t>  1. What time do you get up on school days?</a:t>
            </a:r>
          </a:p>
          <a:p>
            <a:pPr lvl="0">
              <a:lnSpc>
                <a:spcPct val="110000"/>
              </a:lnSpc>
            </a:pPr>
            <a:r>
              <a:rPr lang="zh-CN" altLang="zh-CN" sz="3200" b="1" dirty="0">
                <a:latin typeface="Times New Roman" pitchFamily="18" charset="0"/>
                <a:ea typeface="宋体" pitchFamily="2" charset="-122"/>
              </a:rPr>
              <a:t>      _______________________________</a:t>
            </a:r>
          </a:p>
          <a:p>
            <a:pPr lvl="0">
              <a:lnSpc>
                <a:spcPct val="110000"/>
              </a:lnSpc>
            </a:pPr>
            <a:r>
              <a:rPr lang="zh-CN" altLang="zh-CN" sz="3200" b="1" dirty="0">
                <a:latin typeface="Times New Roman" pitchFamily="18" charset="0"/>
                <a:ea typeface="宋体" pitchFamily="2" charset="-122"/>
              </a:rPr>
              <a:t>  2. ______________________________?</a:t>
            </a:r>
          </a:p>
          <a:p>
            <a:pPr lvl="0">
              <a:lnSpc>
                <a:spcPct val="110000"/>
              </a:lnSpc>
            </a:pPr>
            <a:r>
              <a:rPr lang="zh-CN" altLang="zh-CN" sz="3200" b="1" dirty="0">
                <a:latin typeface="Times New Roman" pitchFamily="18" charset="0"/>
                <a:ea typeface="宋体" pitchFamily="2" charset="-122"/>
              </a:rPr>
              <a:t>      Rick always gets up at 6:20. </a:t>
            </a:r>
          </a:p>
          <a:p>
            <a:pPr lvl="0">
              <a:lnSpc>
                <a:spcPct val="110000"/>
              </a:lnSpc>
            </a:pPr>
            <a:r>
              <a:rPr lang="zh-CN" altLang="zh-CN" sz="3200" b="1" dirty="0">
                <a:latin typeface="Times New Roman" pitchFamily="18" charset="0"/>
                <a:ea typeface="宋体" pitchFamily="2" charset="-122"/>
              </a:rPr>
              <a:t>  3. What time do you have breakfast?</a:t>
            </a:r>
          </a:p>
          <a:p>
            <a:pPr lvl="0">
              <a:lnSpc>
                <a:spcPct val="110000"/>
              </a:lnSpc>
            </a:pPr>
            <a:r>
              <a:rPr lang="zh-CN" altLang="zh-CN" sz="3200" b="1" dirty="0">
                <a:latin typeface="Times New Roman" pitchFamily="18" charset="0"/>
                <a:ea typeface="宋体" pitchFamily="2" charset="-122"/>
              </a:rPr>
              <a:t>       ___________________________________  </a:t>
            </a:r>
          </a:p>
          <a:p>
            <a:pPr lvl="0">
              <a:lnSpc>
                <a:spcPct val="110000"/>
              </a:lnSpc>
            </a:pPr>
            <a:r>
              <a:rPr lang="zh-CN" altLang="zh-CN" sz="3200" b="1" dirty="0">
                <a:latin typeface="Times New Roman" pitchFamily="18" charset="0"/>
                <a:ea typeface="宋体" pitchFamily="2" charset="-122"/>
              </a:rPr>
              <a:t>  4. _______________________________</a:t>
            </a:r>
            <a:r>
              <a:rPr lang="zh-CN" altLang="en-US" sz="3200" b="1" dirty="0">
                <a:latin typeface="Times New Roman" pitchFamily="18" charset="0"/>
                <a:ea typeface="宋体" pitchFamily="2" charset="-122"/>
              </a:rPr>
              <a:t>？</a:t>
            </a:r>
          </a:p>
          <a:p>
            <a:pPr lvl="0">
              <a:lnSpc>
                <a:spcPct val="110000"/>
              </a:lnSpc>
            </a:pPr>
            <a:r>
              <a:rPr lang="zh-CN" altLang="zh-CN" sz="3200" b="1" dirty="0">
                <a:latin typeface="Times New Roman" pitchFamily="18" charset="0"/>
                <a:ea typeface="宋体" pitchFamily="2" charset="-122"/>
              </a:rPr>
              <a:t>        Anna never eats breakfast.  </a:t>
            </a:r>
          </a:p>
          <a:p>
            <a:pPr lvl="0">
              <a:lnSpc>
                <a:spcPct val="110000"/>
              </a:lnSpc>
            </a:pPr>
            <a:r>
              <a:rPr lang="zh-CN" altLang="zh-CN" sz="3200" b="1" dirty="0">
                <a:latin typeface="Times New Roman" pitchFamily="18" charset="0"/>
                <a:ea typeface="宋体" pitchFamily="2" charset="-122"/>
              </a:rPr>
              <a:t>   5. What time does your best friend go to school?</a:t>
            </a:r>
          </a:p>
          <a:p>
            <a:pPr lvl="0">
              <a:lnSpc>
                <a:spcPct val="110000"/>
              </a:lnSpc>
            </a:pPr>
            <a:r>
              <a:rPr lang="zh-CN" altLang="zh-CN" sz="3200" b="1" dirty="0">
                <a:latin typeface="Times New Roman" pitchFamily="18" charset="0"/>
                <a:ea typeface="宋体" pitchFamily="2" charset="-122"/>
              </a:rPr>
              <a:t>        _______________________________     </a:t>
            </a:r>
          </a:p>
        </p:txBody>
      </p:sp>
      <p:pic>
        <p:nvPicPr>
          <p:cNvPr id="66562" name="矩形 4"/>
          <p:cNvPicPr/>
          <p:nvPr/>
        </p:nvPicPr>
        <p:blipFill>
          <a:blip r:embed="rId2"/>
          <a:srcRect l="11650" t="24365" b="-5583"/>
          <a:stretch>
            <a:fillRect/>
          </a:stretch>
        </p:blipFill>
        <p:spPr>
          <a:xfrm>
            <a:off x="4876800" y="257175"/>
            <a:ext cx="2667000" cy="9906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5364" name="Text Box 7"/>
          <p:cNvSpPr txBox="1"/>
          <p:nvPr/>
        </p:nvSpPr>
        <p:spPr>
          <a:xfrm>
            <a:off x="2286000" y="1552575"/>
            <a:ext cx="662940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zh-CN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I usually get up at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..</a:t>
            </a:r>
            <a:r>
              <a:rPr lang="zh-CN" altLang="zh-CN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. </a:t>
            </a:r>
          </a:p>
        </p:txBody>
      </p:sp>
      <p:sp>
        <p:nvSpPr>
          <p:cNvPr id="15365" name="Text Box 3"/>
          <p:cNvSpPr txBox="1"/>
          <p:nvPr/>
        </p:nvSpPr>
        <p:spPr>
          <a:xfrm>
            <a:off x="2514600" y="4295775"/>
            <a:ext cx="670560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What time does Anna eat breakfast</a:t>
            </a:r>
          </a:p>
        </p:txBody>
      </p:sp>
      <p:sp>
        <p:nvSpPr>
          <p:cNvPr id="15366" name="Text Box 3"/>
          <p:cNvSpPr txBox="1"/>
          <p:nvPr/>
        </p:nvSpPr>
        <p:spPr>
          <a:xfrm>
            <a:off x="2371725" y="5819775"/>
            <a:ext cx="765810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He/</a:t>
            </a:r>
            <a:r>
              <a:rPr lang="zh-CN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She usually goes to school at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..</a:t>
            </a:r>
            <a:r>
              <a:rPr lang="zh-CN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.</a:t>
            </a:r>
          </a:p>
        </p:txBody>
      </p:sp>
      <p:sp>
        <p:nvSpPr>
          <p:cNvPr id="15367" name="Text Box 3"/>
          <p:cNvSpPr txBox="1"/>
          <p:nvPr/>
        </p:nvSpPr>
        <p:spPr>
          <a:xfrm>
            <a:off x="2286000" y="2085975"/>
            <a:ext cx="739140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What time does Rick get up</a:t>
            </a:r>
          </a:p>
        </p:txBody>
      </p:sp>
      <p:sp>
        <p:nvSpPr>
          <p:cNvPr id="15368" name="Text Box 3"/>
          <p:cNvSpPr txBox="1"/>
          <p:nvPr/>
        </p:nvSpPr>
        <p:spPr>
          <a:xfrm>
            <a:off x="2438400" y="3716338"/>
            <a:ext cx="807720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I usually have breakfast at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..</a:t>
            </a:r>
            <a:r>
              <a:rPr lang="zh-CN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7" grpId="0"/>
      <p:bldP spid="1536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矩形 3"/>
          <p:cNvPicPr/>
          <p:nvPr/>
        </p:nvPicPr>
        <p:blipFill>
          <a:blip r:embed="rId2"/>
          <a:srcRect t="24854" r="19437" b="14090"/>
          <a:stretch>
            <a:fillRect/>
          </a:stretch>
        </p:blipFill>
        <p:spPr>
          <a:xfrm>
            <a:off x="3657600" y="0"/>
            <a:ext cx="3816350" cy="9906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67586" name="内容占位符 2"/>
          <p:cNvSpPr txBox="1"/>
          <p:nvPr/>
        </p:nvSpPr>
        <p:spPr>
          <a:xfrm>
            <a:off x="2057400" y="990600"/>
            <a:ext cx="8305800" cy="1828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pPr marL="514350" lvl="0" indent="-514350" eaLnBrk="0" hangingPunct="0">
              <a:lnSpc>
                <a:spcPct val="110000"/>
              </a:lnSpc>
            </a:pPr>
            <a:r>
              <a:rPr lang="zh-CN" altLang="en-US" sz="3600" b="1" dirty="0">
                <a:latin typeface="Times New Roman" pitchFamily="18" charset="0"/>
                <a:ea typeface="Times New Roman" pitchFamily="18" charset="0"/>
              </a:rPr>
              <a:t>Talk about something you always do, </a:t>
            </a:r>
          </a:p>
          <a:p>
            <a:pPr marL="514350" lvl="0" indent="-514350" eaLnBrk="0" hangingPunct="0">
              <a:lnSpc>
                <a:spcPct val="110000"/>
              </a:lnSpc>
            </a:pPr>
            <a:r>
              <a:rPr lang="zh-CN" altLang="en-US" sz="3600" b="1" dirty="0">
                <a:latin typeface="Times New Roman" pitchFamily="18" charset="0"/>
                <a:ea typeface="Times New Roman" pitchFamily="18" charset="0"/>
              </a:rPr>
              <a:t>Something you usually do</a:t>
            </a:r>
            <a:r>
              <a:rPr lang="zh-CN" altLang="en-US" sz="3600" b="1" dirty="0">
                <a:latin typeface="Times New Roman" pitchFamily="18" charset="0"/>
                <a:ea typeface="宋体" pitchFamily="2" charset="-122"/>
              </a:rPr>
              <a:t> and </a:t>
            </a:r>
            <a:r>
              <a:rPr lang="zh-CN" altLang="en-US" sz="3600" b="1" dirty="0">
                <a:latin typeface="Times New Roman" pitchFamily="18" charset="0"/>
                <a:ea typeface="Times New Roman" pitchFamily="18" charset="0"/>
              </a:rPr>
              <a:t>something you never do.</a:t>
            </a:r>
          </a:p>
        </p:txBody>
      </p:sp>
      <p:sp>
        <p:nvSpPr>
          <p:cNvPr id="67587" name="内容占位符 2"/>
          <p:cNvSpPr txBox="1"/>
          <p:nvPr/>
        </p:nvSpPr>
        <p:spPr>
          <a:xfrm>
            <a:off x="1981200" y="2895600"/>
            <a:ext cx="7848600" cy="2667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pPr marL="342900" lvl="0" indent="-342900" eaLnBrk="0" hangingPunct="0">
              <a:lnSpc>
                <a:spcPct val="120000"/>
              </a:lnSpc>
            </a:pPr>
            <a:r>
              <a:rPr lang="zh-CN" altLang="en-US" sz="3400" b="1" dirty="0">
                <a:latin typeface="Times New Roman" pitchFamily="18" charset="0"/>
                <a:ea typeface="宋体" pitchFamily="2" charset="-122"/>
              </a:rPr>
              <a:t>A</a:t>
            </a:r>
            <a:r>
              <a:rPr lang="zh-CN" altLang="en-US" sz="3400" b="1" dirty="0">
                <a:latin typeface="Times New Roman" pitchFamily="18" charset="0"/>
                <a:ea typeface="Times New Roman" pitchFamily="18" charset="0"/>
              </a:rPr>
              <a:t>: </a:t>
            </a:r>
            <a:r>
              <a:rPr lang="zh-CN" altLang="en-US" sz="3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I always… I usually… I never…</a:t>
            </a:r>
          </a:p>
          <a:p>
            <a:pPr marL="342900" lvl="0" indent="-342900" eaLnBrk="0" hangingPunct="0">
              <a:lnSpc>
                <a:spcPct val="120000"/>
              </a:lnSpc>
            </a:pPr>
            <a:r>
              <a:rPr lang="zh-CN" altLang="en-US" sz="3400" b="1" dirty="0">
                <a:latin typeface="Times New Roman" pitchFamily="18" charset="0"/>
                <a:ea typeface="宋体" pitchFamily="2" charset="-122"/>
              </a:rPr>
              <a:t>B</a:t>
            </a:r>
            <a:r>
              <a:rPr lang="zh-CN" altLang="en-US" sz="3400" b="1" dirty="0">
                <a:latin typeface="Times New Roman" pitchFamily="18" charset="0"/>
                <a:ea typeface="Times New Roman" pitchFamily="18" charset="0"/>
              </a:rPr>
              <a:t>: </a:t>
            </a:r>
            <a:r>
              <a:rPr lang="zh-CN" altLang="en-US" sz="3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I always… I usually… I never…</a:t>
            </a:r>
          </a:p>
          <a:p>
            <a:pPr marL="342900" lvl="0" indent="-342900" eaLnBrk="0" hangingPunct="0">
              <a:lnSpc>
                <a:spcPct val="120000"/>
              </a:lnSpc>
            </a:pPr>
            <a:r>
              <a:rPr lang="zh-CN" altLang="en-US" sz="3400" b="1" dirty="0">
                <a:latin typeface="Times New Roman" pitchFamily="18" charset="0"/>
                <a:ea typeface="宋体" pitchFamily="2" charset="-122"/>
              </a:rPr>
              <a:t>C</a:t>
            </a:r>
            <a:r>
              <a:rPr lang="zh-CN" altLang="en-US" sz="3400" b="1" dirty="0">
                <a:latin typeface="Times New Roman" pitchFamily="18" charset="0"/>
                <a:ea typeface="Times New Roman" pitchFamily="18" charset="0"/>
              </a:rPr>
              <a:t>: </a:t>
            </a:r>
            <a:r>
              <a:rPr lang="zh-CN" altLang="en-US" sz="3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I always… I usually… I never…</a:t>
            </a:r>
          </a:p>
          <a:p>
            <a:pPr marL="342900" lvl="0" indent="-342900" eaLnBrk="0" hangingPunct="0">
              <a:lnSpc>
                <a:spcPct val="120000"/>
              </a:lnSpc>
            </a:pPr>
            <a:r>
              <a:rPr lang="zh-CN" altLang="en-US" sz="3400" b="1" dirty="0">
                <a:latin typeface="Times New Roman" pitchFamily="18" charset="0"/>
                <a:ea typeface="宋体" pitchFamily="2" charset="-122"/>
              </a:rPr>
              <a:t>D</a:t>
            </a:r>
            <a:r>
              <a:rPr lang="zh-CN" altLang="en-US" sz="3400" b="1" dirty="0">
                <a:latin typeface="Times New Roman" pitchFamily="18" charset="0"/>
                <a:ea typeface="Times New Roman" pitchFamily="18" charset="0"/>
              </a:rPr>
              <a:t>: </a:t>
            </a:r>
            <a:r>
              <a:rPr lang="zh-CN" altLang="en-US" sz="3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I always… I usually… I never…</a:t>
            </a:r>
          </a:p>
        </p:txBody>
      </p:sp>
      <p:pic>
        <p:nvPicPr>
          <p:cNvPr id="67588" name="Picture 2" descr="3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5476875"/>
            <a:ext cx="2133600" cy="138112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>
    <p:diamond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/>
          <p:nvPr/>
        </p:nvSpPr>
        <p:spPr>
          <a:xfrm>
            <a:off x="1524000" y="0"/>
            <a:ext cx="9144000" cy="1066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zh-CN" sz="3600" b="1" dirty="0">
                <a:solidFill>
                  <a:srgbClr val="0912C7"/>
                </a:solidFill>
                <a:latin typeface="Times New Roman" pitchFamily="18" charset="0"/>
                <a:ea typeface="宋体" pitchFamily="2" charset="-122"/>
              </a:rPr>
              <a:t>3c  </a:t>
            </a:r>
            <a:r>
              <a:rPr lang="zh-CN" altLang="zh-CN" sz="2800" b="1" dirty="0">
                <a:latin typeface="Times New Roman" pitchFamily="18" charset="0"/>
                <a:ea typeface="宋体" pitchFamily="2" charset="-122"/>
              </a:rPr>
              <a:t>Interview your classmates. Find out what time she/he does these activities. Then give a report to the class.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/>
        </p:nvGraphicFramePr>
        <p:xfrm>
          <a:off x="1752600" y="1143000"/>
          <a:ext cx="8566150" cy="3547745"/>
        </p:xfrm>
        <a:graphic>
          <a:graphicData uri="http://schemas.openxmlformats.org/drawingml/2006/table">
            <a:tbl>
              <a:tblPr/>
              <a:tblGrid>
                <a:gridCol w="2303780"/>
                <a:gridCol w="2087245"/>
                <a:gridCol w="2087880"/>
                <a:gridCol w="2087245"/>
              </a:tblGrid>
              <a:tr h="645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stuedent 1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student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student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43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get 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80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exercise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eat dinner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take a shower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go to school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8647" name="Text Box 40"/>
          <p:cNvSpPr txBox="1"/>
          <p:nvPr/>
        </p:nvSpPr>
        <p:spPr>
          <a:xfrm>
            <a:off x="1739900" y="5437188"/>
            <a:ext cx="8610600" cy="85534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zh-CN" sz="2400" dirty="0">
                <a:solidFill>
                  <a:srgbClr val="FF33CC"/>
                </a:solidFill>
                <a:latin typeface="Arial Black" pitchFamily="34" charset="0"/>
                <a:ea typeface="宋体" pitchFamily="2" charset="-122"/>
              </a:rPr>
              <a:t>Report :</a:t>
            </a:r>
            <a:r>
              <a:rPr lang="zh-CN" altLang="zh-CN" sz="2400" dirty="0">
                <a:latin typeface="Arial Black" pitchFamily="34" charset="0"/>
                <a:ea typeface="宋体" pitchFamily="2" charset="-122"/>
              </a:rPr>
              <a:t>    My friend Bill </a:t>
            </a:r>
            <a:r>
              <a:rPr lang="zh-CN" altLang="zh-CN" sz="2400" dirty="0">
                <a:solidFill>
                  <a:srgbClr val="FF3399"/>
                </a:solidFill>
                <a:latin typeface="Arial Black" pitchFamily="34" charset="0"/>
                <a:ea typeface="宋体" pitchFamily="2" charset="-122"/>
              </a:rPr>
              <a:t>gets</a:t>
            </a:r>
            <a:r>
              <a:rPr lang="zh-CN" altLang="zh-CN" sz="2400" dirty="0">
                <a:latin typeface="Arial Black" pitchFamily="34" charset="0"/>
                <a:ea typeface="宋体" pitchFamily="2" charset="-122"/>
              </a:rPr>
              <a:t> up at …. He</a:t>
            </a:r>
            <a:r>
              <a:rPr lang="zh-CN" altLang="zh-CN" sz="2400" dirty="0">
                <a:solidFill>
                  <a:srgbClr val="FF3399"/>
                </a:solidFill>
                <a:latin typeface="Arial Black" pitchFamily="34" charset="0"/>
                <a:ea typeface="宋体" pitchFamily="2" charset="-122"/>
              </a:rPr>
              <a:t> eats</a:t>
            </a:r>
            <a:r>
              <a:rPr lang="zh-CN" altLang="zh-CN" sz="2400" dirty="0">
                <a:latin typeface="Arial Black" pitchFamily="34" charset="0"/>
                <a:ea typeface="宋体" pitchFamily="2" charset="-122"/>
              </a:rPr>
              <a:t> breakfast at…. He </a:t>
            </a:r>
            <a:r>
              <a:rPr lang="zh-CN" altLang="zh-CN" sz="2400" dirty="0">
                <a:solidFill>
                  <a:srgbClr val="FF3399"/>
                </a:solidFill>
                <a:latin typeface="Arial Black" pitchFamily="34" charset="0"/>
                <a:ea typeface="宋体" pitchFamily="2" charset="-122"/>
              </a:rPr>
              <a:t>goes</a:t>
            </a:r>
            <a:r>
              <a:rPr lang="zh-CN" altLang="zh-CN" sz="2400" dirty="0">
                <a:latin typeface="Arial Black" pitchFamily="34" charset="0"/>
                <a:ea typeface="宋体" pitchFamily="2" charset="-122"/>
              </a:rPr>
              <a:t> to school at… </a:t>
            </a:r>
          </a:p>
        </p:txBody>
      </p:sp>
      <p:sp>
        <p:nvSpPr>
          <p:cNvPr id="68648" name="Text Box 41"/>
          <p:cNvSpPr txBox="1"/>
          <p:nvPr/>
        </p:nvSpPr>
        <p:spPr>
          <a:xfrm>
            <a:off x="3721100" y="5056188"/>
            <a:ext cx="60960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endParaRPr lang="zh-CN" altLang="zh-CN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6666" name="Text Box 42"/>
          <p:cNvSpPr txBox="1">
            <a:spLocks noChangeArrowheads="1"/>
          </p:cNvSpPr>
          <p:nvPr/>
        </p:nvSpPr>
        <p:spPr bwMode="auto">
          <a:xfrm>
            <a:off x="3187700" y="4903788"/>
            <a:ext cx="5029200" cy="5791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zh-CN" sz="3200" b="0" i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What time do you usually…?</a:t>
            </a:r>
          </a:p>
        </p:txBody>
      </p:sp>
      <p:sp>
        <p:nvSpPr>
          <p:cNvPr id="68650" name="Text Box 43"/>
          <p:cNvSpPr txBox="1"/>
          <p:nvPr/>
        </p:nvSpPr>
        <p:spPr>
          <a:xfrm>
            <a:off x="2057400" y="1447800"/>
            <a:ext cx="13716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endParaRPr lang="zh-CN" altLang="zh-CN" dirty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7"/>
          <p:cNvSpPr txBox="1"/>
          <p:nvPr/>
        </p:nvSpPr>
        <p:spPr>
          <a:xfrm>
            <a:off x="1905000" y="1517650"/>
            <a:ext cx="8458200" cy="407860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zh-CN" sz="3400" b="1" dirty="0">
                <a:latin typeface="Times New Roman" pitchFamily="18" charset="0"/>
                <a:ea typeface="宋体" pitchFamily="2" charset="-122"/>
              </a:rPr>
              <a:t>In our group, Jenny usually gets up late on weekends. She gets up at …</a:t>
            </a:r>
          </a:p>
          <a:p>
            <a:pPr lvl="0">
              <a:lnSpc>
                <a:spcPct val="110000"/>
              </a:lnSpc>
            </a:pPr>
            <a:r>
              <a:rPr lang="zh-CN" altLang="zh-CN" sz="3400" b="1" dirty="0">
                <a:latin typeface="Times New Roman" pitchFamily="18" charset="0"/>
                <a:ea typeface="宋体" pitchFamily="2" charset="-122"/>
              </a:rPr>
              <a:t>____________________________________</a:t>
            </a:r>
          </a:p>
          <a:p>
            <a:pPr lvl="0">
              <a:lnSpc>
                <a:spcPct val="110000"/>
              </a:lnSpc>
            </a:pPr>
            <a:r>
              <a:rPr lang="zh-CN" altLang="zh-CN" sz="3400" b="1" dirty="0">
                <a:latin typeface="Times New Roman" pitchFamily="18" charset="0"/>
                <a:ea typeface="宋体" pitchFamily="2" charset="-122"/>
              </a:rPr>
              <a:t>____________________________________</a:t>
            </a:r>
          </a:p>
          <a:p>
            <a:pPr lvl="0">
              <a:lnSpc>
                <a:spcPct val="110000"/>
              </a:lnSpc>
            </a:pPr>
            <a:r>
              <a:rPr lang="zh-CN" altLang="zh-CN" sz="3400" b="1" dirty="0">
                <a:latin typeface="Times New Roman" pitchFamily="18" charset="0"/>
                <a:ea typeface="宋体" pitchFamily="2" charset="-122"/>
              </a:rPr>
              <a:t>____________________________________</a:t>
            </a:r>
          </a:p>
          <a:p>
            <a:pPr lvl="0">
              <a:lnSpc>
                <a:spcPct val="110000"/>
              </a:lnSpc>
            </a:pPr>
            <a:r>
              <a:rPr lang="zh-CN" altLang="zh-CN" sz="3400" b="1" dirty="0">
                <a:latin typeface="Times New Roman" pitchFamily="18" charset="0"/>
                <a:ea typeface="宋体" pitchFamily="2" charset="-122"/>
              </a:rPr>
              <a:t>____________________________________    </a:t>
            </a:r>
          </a:p>
          <a:p>
            <a:pPr lvl="0">
              <a:lnSpc>
                <a:spcPct val="110000"/>
              </a:lnSpc>
            </a:pPr>
            <a:r>
              <a:rPr lang="zh-CN" altLang="zh-CN" sz="3400" b="1" dirty="0">
                <a:latin typeface="Times New Roman" pitchFamily="18" charset="0"/>
                <a:ea typeface="宋体" pitchFamily="2" charset="-122"/>
              </a:rPr>
              <a:t>___________________________</a:t>
            </a:r>
          </a:p>
        </p:txBody>
      </p:sp>
      <p:sp>
        <p:nvSpPr>
          <p:cNvPr id="69634" name="Text Box 8"/>
          <p:cNvSpPr txBox="1"/>
          <p:nvPr/>
        </p:nvSpPr>
        <p:spPr>
          <a:xfrm>
            <a:off x="2133600" y="2057400"/>
            <a:ext cx="8077200" cy="18002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zh-CN" sz="3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                                                  seven o’clock. She always exercises at eight o’clock. She usually eats dinner at six thirty.</a:t>
            </a:r>
          </a:p>
        </p:txBody>
      </p:sp>
      <p:sp>
        <p:nvSpPr>
          <p:cNvPr id="69635" name="Text Box 8"/>
          <p:cNvSpPr txBox="1"/>
          <p:nvPr/>
        </p:nvSpPr>
        <p:spPr>
          <a:xfrm>
            <a:off x="1981200" y="4435475"/>
            <a:ext cx="8077200" cy="11277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zh-CN" sz="3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She usually goes to school at seven thirty on school days.</a:t>
            </a:r>
          </a:p>
        </p:txBody>
      </p:sp>
      <p:sp>
        <p:nvSpPr>
          <p:cNvPr id="69636" name="Text Box 8"/>
          <p:cNvSpPr txBox="1"/>
          <p:nvPr/>
        </p:nvSpPr>
        <p:spPr>
          <a:xfrm>
            <a:off x="1981200" y="3733800"/>
            <a:ext cx="8001000" cy="66103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zh-CN" sz="3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She usually takes a shower at nine o’clock.</a:t>
            </a:r>
          </a:p>
        </p:txBody>
      </p:sp>
      <p:sp>
        <p:nvSpPr>
          <p:cNvPr id="69637" name="Text Box 8"/>
          <p:cNvSpPr txBox="1"/>
          <p:nvPr/>
        </p:nvSpPr>
        <p:spPr>
          <a:xfrm>
            <a:off x="2667000" y="5791200"/>
            <a:ext cx="6248400" cy="609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4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</a:rPr>
              <a:t>In our group, </a:t>
            </a:r>
            <a:r>
              <a:rPr lang="zh-CN" altLang="en-US" sz="34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A</a:t>
            </a:r>
            <a:r>
              <a:rPr lang="zh-CN" altLang="en-US" sz="34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</a:rPr>
              <a:t>…   </a:t>
            </a:r>
            <a:r>
              <a:rPr lang="zh-CN" altLang="en-US" sz="34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B</a:t>
            </a:r>
            <a:r>
              <a:rPr lang="zh-CN" altLang="en-US" sz="34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</a:rPr>
              <a:t>… </a:t>
            </a:r>
            <a:r>
              <a:rPr lang="zh-CN" altLang="en-US" sz="34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C</a:t>
            </a:r>
            <a:r>
              <a:rPr lang="zh-CN" altLang="en-US" sz="34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</a:rPr>
              <a:t>…</a:t>
            </a:r>
          </a:p>
        </p:txBody>
      </p:sp>
      <p:pic>
        <p:nvPicPr>
          <p:cNvPr id="69638" name="矩形 20"/>
          <p:cNvPicPr/>
          <p:nvPr/>
        </p:nvPicPr>
        <p:blipFill>
          <a:blip r:embed="rId2"/>
          <a:srcRect l="8760" t="25497" r="25540"/>
          <a:stretch>
            <a:fillRect/>
          </a:stretch>
        </p:blipFill>
        <p:spPr>
          <a:xfrm>
            <a:off x="1828800" y="304800"/>
            <a:ext cx="2286000" cy="10668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69639" name="Text Box 3"/>
          <p:cNvSpPr txBox="1"/>
          <p:nvPr/>
        </p:nvSpPr>
        <p:spPr>
          <a:xfrm>
            <a:off x="4038600" y="762000"/>
            <a:ext cx="609600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zh-CN" sz="36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Give a report to the class.</a:t>
            </a:r>
          </a:p>
        </p:txBody>
      </p:sp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WordArt 2"/>
          <p:cNvSpPr/>
          <p:nvPr/>
        </p:nvSpPr>
        <p:spPr>
          <a:xfrm>
            <a:off x="2711450" y="260350"/>
            <a:ext cx="4308475" cy="11049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/>
            <a:r>
              <a:rPr lang="zh-CN" altLang="en-US" sz="3600" b="1" spc="-360">
                <a:ln w="12700" cap="flat" cmpd="sng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ea typeface="Times New Roman" pitchFamily="18" charset="0"/>
              </a:rPr>
              <a:t>Homework</a:t>
            </a:r>
          </a:p>
        </p:txBody>
      </p:sp>
      <p:sp>
        <p:nvSpPr>
          <p:cNvPr id="70658" name="Text Box 3"/>
          <p:cNvSpPr txBox="1"/>
          <p:nvPr/>
        </p:nvSpPr>
        <p:spPr>
          <a:xfrm>
            <a:off x="1774825" y="2276475"/>
            <a:ext cx="7775575" cy="24384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dirty="0">
                <a:latin typeface="Arial" pitchFamily="34" charset="0"/>
                <a:ea typeface="宋体" pitchFamily="2" charset="-122"/>
              </a:rPr>
              <a:t>If you are free this Saturday, please arrange it as you like it to be.  </a:t>
            </a:r>
            <a:r>
              <a:rPr lang="zh-CN" altLang="en-US" sz="2800" dirty="0">
                <a:latin typeface="Arial" pitchFamily="34" charset="0"/>
                <a:ea typeface="宋体" pitchFamily="2" charset="-122"/>
              </a:rPr>
              <a:t>(这个周六你若可以自由支配，请你设计出你喜欢的活动，并根据这些内容写一篇以“My Day”为题的作文。)</a:t>
            </a:r>
          </a:p>
          <a:p>
            <a:pPr lvl="0">
              <a:spcBef>
                <a:spcPct val="50000"/>
              </a:spcBef>
            </a:pPr>
            <a:endParaRPr lang="zh-CN" altLang="en-US" sz="2800" dirty="0"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70659" name="Group 4"/>
          <p:cNvGrpSpPr/>
          <p:nvPr/>
        </p:nvGrpSpPr>
        <p:grpSpPr>
          <a:xfrm>
            <a:off x="5519738" y="3933825"/>
            <a:ext cx="3959225" cy="2636838"/>
            <a:chOff x="0" y="0"/>
            <a:chExt cx="2313" cy="1633"/>
          </a:xfrm>
        </p:grpSpPr>
        <p:sp>
          <p:nvSpPr>
            <p:cNvPr id="70660" name="Line 5"/>
            <p:cNvSpPr/>
            <p:nvPr/>
          </p:nvSpPr>
          <p:spPr>
            <a:xfrm>
              <a:off x="45" y="363"/>
              <a:ext cx="226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70661" name="Line 6"/>
            <p:cNvSpPr/>
            <p:nvPr/>
          </p:nvSpPr>
          <p:spPr>
            <a:xfrm>
              <a:off x="0" y="771"/>
              <a:ext cx="226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>
                <a:latin typeface="Arial" charset="0"/>
                <a:ea typeface="宋体" charset="-122"/>
              </a:endParaRPr>
            </a:p>
          </p:txBody>
        </p:sp>
        <p:grpSp>
          <p:nvGrpSpPr>
            <p:cNvPr id="70662" name="Group 7"/>
            <p:cNvGrpSpPr/>
            <p:nvPr/>
          </p:nvGrpSpPr>
          <p:grpSpPr>
            <a:xfrm>
              <a:off x="317" y="0"/>
              <a:ext cx="1678" cy="1633"/>
              <a:chOff x="0" y="0"/>
              <a:chExt cx="1678" cy="1633"/>
            </a:xfrm>
          </p:grpSpPr>
          <p:sp>
            <p:nvSpPr>
              <p:cNvPr id="70663" name="Line 8"/>
              <p:cNvSpPr/>
              <p:nvPr/>
            </p:nvSpPr>
            <p:spPr>
              <a:xfrm flipH="1">
                <a:off x="499" y="0"/>
                <a:ext cx="272" cy="1633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lvl="0"/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  <p:grpSp>
            <p:nvGrpSpPr>
              <p:cNvPr id="70664" name="Group 9"/>
              <p:cNvGrpSpPr/>
              <p:nvPr/>
            </p:nvGrpSpPr>
            <p:grpSpPr>
              <a:xfrm>
                <a:off x="0" y="136"/>
                <a:ext cx="1678" cy="519"/>
                <a:chOff x="0" y="0"/>
                <a:chExt cx="1678" cy="519"/>
              </a:xfrm>
            </p:grpSpPr>
            <p:sp>
              <p:nvSpPr>
                <p:cNvPr id="70665" name="Text Box 10"/>
                <p:cNvSpPr txBox="1"/>
                <p:nvPr/>
              </p:nvSpPr>
              <p:spPr>
                <a:xfrm>
                  <a:off x="0" y="0"/>
                  <a:ext cx="635" cy="264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 anchor="t">
                  <a:spAutoFit/>
                </a:bodyPr>
                <a:lstStyle/>
                <a:p>
                  <a:pPr lvl="0">
                    <a:spcBef>
                      <a:spcPct val="50000"/>
                    </a:spcBef>
                  </a:pPr>
                  <a:r>
                    <a:rPr lang="zh-CN" altLang="zh-CN" sz="2200" b="1" dirty="0">
                      <a:latin typeface="Arial" pitchFamily="34" charset="0"/>
                      <a:ea typeface="宋体" pitchFamily="2" charset="-122"/>
                    </a:rPr>
                    <a:t>Time </a:t>
                  </a:r>
                </a:p>
              </p:txBody>
            </p:sp>
            <p:sp>
              <p:nvSpPr>
                <p:cNvPr id="70666" name="Text Box 11"/>
                <p:cNvSpPr txBox="1"/>
                <p:nvPr/>
              </p:nvSpPr>
              <p:spPr>
                <a:xfrm>
                  <a:off x="862" y="0"/>
                  <a:ext cx="816" cy="519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 anchor="t">
                  <a:spAutoFit/>
                </a:bodyPr>
                <a:lstStyle/>
                <a:p>
                  <a:pPr lvl="0">
                    <a:spcBef>
                      <a:spcPct val="50000"/>
                    </a:spcBef>
                  </a:pPr>
                  <a:r>
                    <a:rPr lang="zh-CN" altLang="zh-CN" sz="2200" b="1" dirty="0">
                      <a:latin typeface="Arial" pitchFamily="34" charset="0"/>
                      <a:ea typeface="宋体" pitchFamily="2" charset="-122"/>
                    </a:rPr>
                    <a:t>Activity</a:t>
                  </a:r>
                </a:p>
                <a:p>
                  <a:pPr lvl="0">
                    <a:spcBef>
                      <a:spcPct val="50000"/>
                    </a:spcBef>
                  </a:pPr>
                  <a:endParaRPr lang="zh-CN" altLang="zh-CN" dirty="0">
                    <a:latin typeface="Arial" pitchFamily="34" charset="0"/>
                    <a:ea typeface="宋体" pitchFamily="2" charset="-122"/>
                  </a:endParaRPr>
                </a:p>
              </p:txBody>
            </p:sp>
          </p:grpSp>
        </p:grpSp>
      </p:grpSp>
      <p:pic>
        <p:nvPicPr>
          <p:cNvPr id="70667" name="Picture 13" descr="Clock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013" y="4076700"/>
            <a:ext cx="1522412" cy="27813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0668" name="Picture 14" descr="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0" y="4797425"/>
            <a:ext cx="1619250" cy="161925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6"/>
          <p:cNvSpPr txBox="1"/>
          <p:nvPr/>
        </p:nvSpPr>
        <p:spPr>
          <a:xfrm>
            <a:off x="1524000" y="3141663"/>
            <a:ext cx="360045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an interesting job</a:t>
            </a:r>
          </a:p>
        </p:txBody>
      </p:sp>
      <p:sp>
        <p:nvSpPr>
          <p:cNvPr id="38915" name="Text Box 7"/>
          <p:cNvSpPr txBox="1"/>
          <p:nvPr/>
        </p:nvSpPr>
        <p:spPr>
          <a:xfrm>
            <a:off x="5448300" y="3068638"/>
            <a:ext cx="1584325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funny</a:t>
            </a:r>
          </a:p>
        </p:txBody>
      </p:sp>
      <p:sp>
        <p:nvSpPr>
          <p:cNvPr id="38916" name="Text Box 11"/>
          <p:cNvSpPr txBox="1"/>
          <p:nvPr/>
        </p:nvSpPr>
        <p:spPr>
          <a:xfrm>
            <a:off x="2279650" y="6092825"/>
            <a:ext cx="227965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radio show</a:t>
            </a:r>
          </a:p>
        </p:txBody>
      </p:sp>
      <p:sp>
        <p:nvSpPr>
          <p:cNvPr id="38917" name="Text Box 13"/>
          <p:cNvSpPr txBox="1"/>
          <p:nvPr/>
        </p:nvSpPr>
        <p:spPr>
          <a:xfrm>
            <a:off x="5303838" y="6092825"/>
            <a:ext cx="2447925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exercise</a:t>
            </a:r>
          </a:p>
        </p:txBody>
      </p:sp>
      <p:sp>
        <p:nvSpPr>
          <p:cNvPr id="38918" name="Text Box 15"/>
          <p:cNvSpPr txBox="1"/>
          <p:nvPr/>
        </p:nvSpPr>
        <p:spPr>
          <a:xfrm>
            <a:off x="7464425" y="2997200"/>
            <a:ext cx="295275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radio station</a:t>
            </a:r>
          </a:p>
        </p:txBody>
      </p:sp>
      <p:pic>
        <p:nvPicPr>
          <p:cNvPr id="44038" name="Picture 4" descr="http://pic11.nipic.com/20101107/2457331_132928578000_2.jpg"/>
          <p:cNvPicPr>
            <a:picLocks noChangeAspect="1"/>
          </p:cNvPicPr>
          <p:nvPr/>
        </p:nvPicPr>
        <p:blipFill rotWithShape="1">
          <a:blip r:embed="rId2"/>
          <a:srcRect t="-7678" b="7678"/>
          <a:stretch/>
        </p:blipFill>
        <p:spPr>
          <a:xfrm>
            <a:off x="4511675" y="1125538"/>
            <a:ext cx="2711450" cy="18002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44039" name="Picture 6" descr="http://ah.news.cn/tupian/2007-02/11/xin_03020411102087514696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0" y="981075"/>
            <a:ext cx="1512888" cy="208756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44040" name="Picture 10" descr="http://imgsrc.baidu.com/forum/mpic/item/8f3bdd1640a81e02962b43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313" y="3716338"/>
            <a:ext cx="2879725" cy="2160587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44041" name="Picture 12" descr="http://t3.baidu.com/it/u=1157959823,1797082644&amp;fm=52&amp;gp=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425" y="981075"/>
            <a:ext cx="2928938" cy="19431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44042" name="Picture 14" descr="http://pica.nipic.com/2008-03-17/20083179462517_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8300" y="3933825"/>
            <a:ext cx="1511300" cy="20796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44043" name="Picture 16" descr="http://www.photophoto.cn/m73/146/069/1460690001.jpg"/>
          <p:cNvPicPr>
            <a:picLocks noChangeAspect="1"/>
          </p:cNvPicPr>
          <p:nvPr/>
        </p:nvPicPr>
        <p:blipFill rotWithShape="1">
          <a:blip r:embed="rId7"/>
          <a:srcRect t="-4318" b="4318"/>
          <a:stretch/>
        </p:blipFill>
        <p:spPr>
          <a:xfrm>
            <a:off x="7751763" y="3836988"/>
            <a:ext cx="1573213" cy="22161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8925" name="Text Box 15"/>
          <p:cNvSpPr txBox="1"/>
          <p:nvPr/>
        </p:nvSpPr>
        <p:spPr>
          <a:xfrm>
            <a:off x="7391400" y="6092825"/>
            <a:ext cx="295275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go to work</a:t>
            </a:r>
          </a:p>
        </p:txBody>
      </p:sp>
      <p:sp>
        <p:nvSpPr>
          <p:cNvPr id="44045" name="WordArt 14"/>
          <p:cNvSpPr/>
          <p:nvPr/>
        </p:nvSpPr>
        <p:spPr>
          <a:xfrm>
            <a:off x="4538663" y="260350"/>
            <a:ext cx="3429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5000" lnSpcReduction="10000"/>
          </a:bodyPr>
          <a:lstStyle/>
          <a:p>
            <a:pPr algn="ctr"/>
            <a:r>
              <a:rPr lang="zh-CN" altLang="en-US" sz="3600" b="1"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8998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New words of 2d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/>
      <p:bldP spid="38916" grpId="0"/>
      <p:bldP spid="38917" grpId="0" bldLvl="0" animBg="1"/>
      <p:bldP spid="38918" grpId="0" bldLvl="0" animBg="1"/>
      <p:bldP spid="389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3"/>
          <p:cNvGrpSpPr>
            <a:grpSpLocks noChangeAspect="1"/>
          </p:cNvGrpSpPr>
          <p:nvPr/>
        </p:nvGrpSpPr>
        <p:grpSpPr>
          <a:xfrm>
            <a:off x="4872038" y="881063"/>
            <a:ext cx="2870200" cy="2870200"/>
            <a:chOff x="0" y="0"/>
            <a:chExt cx="1808" cy="1808"/>
          </a:xfrm>
        </p:grpSpPr>
        <p:pic>
          <p:nvPicPr>
            <p:cNvPr id="45058" name="Picture 4" descr="spab009d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06" y="0"/>
              <a:ext cx="402" cy="384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45059" name="Picture 5" descr="spab009d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3" y="254"/>
              <a:ext cx="402" cy="384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45060" name="Picture 6" descr="spab009d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1" y="726"/>
              <a:ext cx="402" cy="384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45061" name="Picture 7" descr="spab009d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424"/>
              <a:ext cx="402" cy="384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</p:grpSp>
      <p:grpSp>
        <p:nvGrpSpPr>
          <p:cNvPr id="45062" name="Group 8"/>
          <p:cNvGrpSpPr/>
          <p:nvPr/>
        </p:nvGrpSpPr>
        <p:grpSpPr>
          <a:xfrm>
            <a:off x="4675188" y="719138"/>
            <a:ext cx="5764212" cy="5695950"/>
            <a:chOff x="0" y="0"/>
            <a:chExt cx="3631" cy="3588"/>
          </a:xfrm>
        </p:grpSpPr>
        <p:pic>
          <p:nvPicPr>
            <p:cNvPr id="45063" name="Picture 9" descr="ball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39" y="1510"/>
              <a:ext cx="447" cy="447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grpSp>
          <p:nvGrpSpPr>
            <p:cNvPr id="45064" name="Group 10"/>
            <p:cNvGrpSpPr/>
            <p:nvPr/>
          </p:nvGrpSpPr>
          <p:grpSpPr>
            <a:xfrm>
              <a:off x="1258" y="499"/>
              <a:ext cx="640" cy="2119"/>
              <a:chOff x="0" y="0"/>
              <a:chExt cx="712" cy="2324"/>
            </a:xfrm>
          </p:grpSpPr>
          <p:sp>
            <p:nvSpPr>
              <p:cNvPr id="45065" name="AutoShape 11"/>
              <p:cNvSpPr/>
              <p:nvPr/>
            </p:nvSpPr>
            <p:spPr>
              <a:xfrm>
                <a:off x="424" y="0"/>
                <a:ext cx="288" cy="1104"/>
              </a:xfrm>
              <a:prstGeom prst="upArrow">
                <a:avLst>
                  <a:gd name="adj1" fmla="val 50000"/>
                  <a:gd name="adj2" fmla="val 95691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/>
                <a:endParaRPr lang="zh-CN" altLang="en-US" dirty="0"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45066" name="AutoShape 12"/>
              <p:cNvSpPr/>
              <p:nvPr/>
            </p:nvSpPr>
            <p:spPr>
              <a:xfrm rot="-8678699">
                <a:off x="0" y="1508"/>
                <a:ext cx="432" cy="816"/>
              </a:xfrm>
              <a:prstGeom prst="upArrow">
                <a:avLst>
                  <a:gd name="adj1" fmla="val 50000"/>
                  <a:gd name="adj2" fmla="val 47152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/>
                <a:endParaRPr lang="zh-CN" altLang="en-US" dirty="0">
                  <a:latin typeface="Times New Roman" pitchFamily="18" charset="0"/>
                  <a:ea typeface="宋体" pitchFamily="2" charset="-122"/>
                </a:endParaRPr>
              </a:p>
            </p:txBody>
          </p:sp>
        </p:grpSp>
        <p:sp>
          <p:nvSpPr>
            <p:cNvPr id="45067" name="Oval 13"/>
            <p:cNvSpPr/>
            <p:nvPr/>
          </p:nvSpPr>
          <p:spPr>
            <a:xfrm>
              <a:off x="0" y="0"/>
              <a:ext cx="3631" cy="3588"/>
            </a:xfrm>
            <a:prstGeom prst="ellipse">
              <a:avLst/>
            </a:prstGeom>
            <a:noFill/>
            <a:ln w="1905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/>
              <a:endParaRPr lang="zh-CN" altLang="en-US" dirty="0">
                <a:latin typeface="Times New Roman" pitchFamily="18" charset="0"/>
                <a:ea typeface="宋体" pitchFamily="2" charset="-122"/>
              </a:endParaRPr>
            </a:p>
          </p:txBody>
        </p:sp>
      </p:grpSp>
      <p:sp>
        <p:nvSpPr>
          <p:cNvPr id="5134" name="Text Box 14"/>
          <p:cNvSpPr txBox="1"/>
          <p:nvPr/>
        </p:nvSpPr>
        <p:spPr>
          <a:xfrm>
            <a:off x="1676400" y="6003925"/>
            <a:ext cx="6520180" cy="7010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zh-CN" sz="4000" b="1" dirty="0">
                <a:latin typeface="Times New Roman" pitchFamily="18" charset="0"/>
                <a:ea typeface="宋体" pitchFamily="2" charset="-122"/>
              </a:rPr>
              <a:t>I </a:t>
            </a:r>
            <a:r>
              <a:rPr lang="zh-CN" altLang="zh-CN" sz="40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always</a:t>
            </a:r>
            <a:r>
              <a:rPr lang="zh-CN" altLang="zh-CN" sz="4000" b="1" dirty="0">
                <a:latin typeface="Times New Roman" pitchFamily="18" charset="0"/>
                <a:ea typeface="宋体" pitchFamily="2" charset="-122"/>
              </a:rPr>
              <a:t> get up at 7 o’clock.</a:t>
            </a:r>
          </a:p>
        </p:txBody>
      </p:sp>
      <p:grpSp>
        <p:nvGrpSpPr>
          <p:cNvPr id="45069" name="Group 15"/>
          <p:cNvGrpSpPr>
            <a:grpSpLocks noChangeAspect="1"/>
          </p:cNvGrpSpPr>
          <p:nvPr/>
        </p:nvGrpSpPr>
        <p:grpSpPr>
          <a:xfrm>
            <a:off x="7391400" y="1358900"/>
            <a:ext cx="2725738" cy="4813300"/>
            <a:chOff x="0" y="0"/>
            <a:chExt cx="1717" cy="3032"/>
          </a:xfrm>
        </p:grpSpPr>
        <p:pic>
          <p:nvPicPr>
            <p:cNvPr id="45070" name="Picture 16" descr="spsi002k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2631"/>
              <a:ext cx="401" cy="401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45071" name="Picture 17" descr="spsi002k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4" y="2385"/>
              <a:ext cx="401" cy="401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45072" name="Picture 18" descr="spsi002k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25" y="1805"/>
              <a:ext cx="401" cy="401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45073" name="Picture 19" descr="spsi002k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16" y="1224"/>
              <a:ext cx="401" cy="401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45074" name="Picture 20" descr="spsi002k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25" y="544"/>
              <a:ext cx="401" cy="401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45075" name="Picture 21" descr="spsi002k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4" y="0"/>
              <a:ext cx="401" cy="401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</p:grpSp>
      <p:grpSp>
        <p:nvGrpSpPr>
          <p:cNvPr id="45076" name="Group 22"/>
          <p:cNvGrpSpPr>
            <a:grpSpLocks noChangeAspect="1"/>
          </p:cNvGrpSpPr>
          <p:nvPr/>
        </p:nvGrpSpPr>
        <p:grpSpPr>
          <a:xfrm>
            <a:off x="5130800" y="4352925"/>
            <a:ext cx="1423988" cy="1471613"/>
            <a:chOff x="0" y="0"/>
            <a:chExt cx="897" cy="927"/>
          </a:xfrm>
        </p:grpSpPr>
        <p:pic>
          <p:nvPicPr>
            <p:cNvPr id="45077" name="Picture 23" descr="z394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362" cy="36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45078" name="Picture 24" descr="z394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5" y="562"/>
              <a:ext cx="362" cy="36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</p:grpSp>
      <p:sp>
        <p:nvSpPr>
          <p:cNvPr id="45079" name="Text Box 25"/>
          <p:cNvSpPr txBox="1"/>
          <p:nvPr/>
        </p:nvSpPr>
        <p:spPr>
          <a:xfrm>
            <a:off x="3515360" y="415925"/>
            <a:ext cx="309880" cy="7010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 algn="ctr"/>
            <a:endParaRPr lang="zh-CN" altLang="zh-CN" sz="4000" i="1" dirty="0">
              <a:solidFill>
                <a:srgbClr val="FF0066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1524000" y="517525"/>
            <a:ext cx="3935095" cy="70104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zh-CN" sz="4000" b="1" i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What time is it?</a:t>
            </a:r>
          </a:p>
        </p:txBody>
      </p:sp>
      <p:pic>
        <p:nvPicPr>
          <p:cNvPr id="45081" name="Picture 27" descr="134起床"/>
          <p:cNvPicPr>
            <a:picLocks noChangeAspect="1"/>
          </p:cNvPicPr>
          <p:nvPr/>
        </p:nvPicPr>
        <p:blipFill>
          <a:blip r:embed="rId6"/>
          <a:srcRect l="19843"/>
          <a:stretch>
            <a:fillRect/>
          </a:stretch>
        </p:blipFill>
        <p:spPr>
          <a:xfrm>
            <a:off x="1524000" y="3641725"/>
            <a:ext cx="3048000" cy="24384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5082" name="Text Box 28"/>
          <p:cNvSpPr txBox="1"/>
          <p:nvPr/>
        </p:nvSpPr>
        <p:spPr>
          <a:xfrm>
            <a:off x="1524000" y="1584325"/>
            <a:ext cx="3200400" cy="70104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zh-CN" sz="4000" b="1" dirty="0">
                <a:latin typeface="Times New Roman" pitchFamily="18" charset="0"/>
                <a:ea typeface="宋体" pitchFamily="2" charset="-122"/>
              </a:rPr>
              <a:t>It</a:t>
            </a:r>
            <a:r>
              <a:rPr lang="en-US" altLang="zh-CN" sz="4000" b="1" dirty="0">
                <a:latin typeface="Times New Roman" pitchFamily="18" charset="0"/>
                <a:ea typeface="宋体" pitchFamily="2" charset="-122"/>
              </a:rPr>
              <a:t>’</a:t>
            </a:r>
            <a:r>
              <a:rPr lang="zh-CN" altLang="zh-CN" sz="4000" b="1" dirty="0">
                <a:latin typeface="Times New Roman" pitchFamily="18" charset="0"/>
                <a:ea typeface="宋体" pitchFamily="2" charset="-122"/>
              </a:rPr>
              <a:t>s 7 </a:t>
            </a:r>
            <a:r>
              <a:rPr lang="zh-CN" altLang="zh-CN" sz="40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’</a:t>
            </a:r>
            <a:r>
              <a:rPr lang="zh-CN" altLang="zh-CN" sz="40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clock</a:t>
            </a:r>
            <a:r>
              <a:rPr lang="zh-CN" altLang="zh-CN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Group 3"/>
          <p:cNvGrpSpPr/>
          <p:nvPr/>
        </p:nvGrpSpPr>
        <p:grpSpPr>
          <a:xfrm>
            <a:off x="4675188" y="354013"/>
            <a:ext cx="5764212" cy="5695950"/>
            <a:chOff x="0" y="0"/>
            <a:chExt cx="3631" cy="3588"/>
          </a:xfrm>
        </p:grpSpPr>
        <p:sp>
          <p:nvSpPr>
            <p:cNvPr id="46082" name="AutoShape 4"/>
            <p:cNvSpPr/>
            <p:nvPr/>
          </p:nvSpPr>
          <p:spPr>
            <a:xfrm rot="-8386868">
              <a:off x="1279" y="1793"/>
              <a:ext cx="388" cy="744"/>
            </a:xfrm>
            <a:prstGeom prst="upArrow">
              <a:avLst>
                <a:gd name="adj1" fmla="val 50000"/>
                <a:gd name="adj2" fmla="val 47867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/>
              <a:endParaRPr lang="zh-CN" altLang="en-US" dirty="0">
                <a:latin typeface="Times New Roman" pitchFamily="18" charset="0"/>
                <a:ea typeface="宋体" pitchFamily="2" charset="-122"/>
              </a:endParaRPr>
            </a:p>
          </p:txBody>
        </p:sp>
        <p:grpSp>
          <p:nvGrpSpPr>
            <p:cNvPr id="46083" name="Group 5"/>
            <p:cNvGrpSpPr>
              <a:grpSpLocks noChangeAspect="1"/>
            </p:cNvGrpSpPr>
            <p:nvPr/>
          </p:nvGrpSpPr>
          <p:grpSpPr>
            <a:xfrm>
              <a:off x="124" y="102"/>
              <a:ext cx="1808" cy="1808"/>
              <a:chOff x="0" y="0"/>
              <a:chExt cx="1808" cy="1808"/>
            </a:xfrm>
          </p:grpSpPr>
          <p:pic>
            <p:nvPicPr>
              <p:cNvPr id="46084" name="Picture 6" descr="spab009d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406" y="0"/>
                <a:ext cx="402" cy="38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46085" name="Picture 7" descr="spab009d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3" y="254"/>
                <a:ext cx="402" cy="38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46086" name="Picture 8" descr="spab009d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91" y="726"/>
                <a:ext cx="402" cy="38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46087" name="Picture 9" descr="spab009d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0" y="1424"/>
                <a:ext cx="402" cy="38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</p:grpSp>
        <p:pic>
          <p:nvPicPr>
            <p:cNvPr id="46088" name="Picture 10" descr="ball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39" y="1510"/>
              <a:ext cx="447" cy="447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46089" name="AutoShape 11"/>
            <p:cNvSpPr/>
            <p:nvPr/>
          </p:nvSpPr>
          <p:spPr>
            <a:xfrm rot="5613840">
              <a:off x="2363" y="1265"/>
              <a:ext cx="259" cy="1007"/>
            </a:xfrm>
            <a:prstGeom prst="upArrow">
              <a:avLst>
                <a:gd name="adj1" fmla="val 50000"/>
                <a:gd name="adj2" fmla="val 97056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/>
              <a:endParaRPr lang="zh-CN" altLang="en-US" dirty="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46090" name="Oval 12"/>
            <p:cNvSpPr/>
            <p:nvPr/>
          </p:nvSpPr>
          <p:spPr>
            <a:xfrm>
              <a:off x="0" y="0"/>
              <a:ext cx="3631" cy="3588"/>
            </a:xfrm>
            <a:prstGeom prst="ellipse">
              <a:avLst/>
            </a:prstGeom>
            <a:noFill/>
            <a:ln w="1905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/>
              <a:endParaRPr lang="zh-CN" altLang="en-US" dirty="0">
                <a:latin typeface="Times New Roman" pitchFamily="18" charset="0"/>
                <a:ea typeface="宋体" pitchFamily="2" charset="-122"/>
              </a:endParaRPr>
            </a:p>
          </p:txBody>
        </p:sp>
        <p:grpSp>
          <p:nvGrpSpPr>
            <p:cNvPr id="46091" name="Group 13"/>
            <p:cNvGrpSpPr>
              <a:grpSpLocks noChangeAspect="1"/>
            </p:cNvGrpSpPr>
            <p:nvPr/>
          </p:nvGrpSpPr>
          <p:grpSpPr>
            <a:xfrm>
              <a:off x="1711" y="403"/>
              <a:ext cx="1717" cy="3032"/>
              <a:chOff x="0" y="0"/>
              <a:chExt cx="1717" cy="3032"/>
            </a:xfrm>
          </p:grpSpPr>
          <p:pic>
            <p:nvPicPr>
              <p:cNvPr id="46092" name="Picture 14" descr="spsi002k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0" y="2631"/>
                <a:ext cx="401" cy="4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46093" name="Picture 15" descr="spsi002k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54" y="2385"/>
                <a:ext cx="401" cy="4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46094" name="Picture 16" descr="spsi002k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25" y="1805"/>
                <a:ext cx="401" cy="4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46095" name="Picture 17" descr="spsi002k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16" y="1224"/>
                <a:ext cx="401" cy="4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46096" name="Picture 18" descr="spsi002k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25" y="544"/>
                <a:ext cx="401" cy="4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46097" name="Picture 19" descr="spsi002k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54" y="0"/>
                <a:ext cx="401" cy="4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</p:grpSp>
        <p:grpSp>
          <p:nvGrpSpPr>
            <p:cNvPr id="46098" name="Group 20"/>
            <p:cNvGrpSpPr>
              <a:grpSpLocks noChangeAspect="1"/>
            </p:cNvGrpSpPr>
            <p:nvPr/>
          </p:nvGrpSpPr>
          <p:grpSpPr>
            <a:xfrm>
              <a:off x="287" y="2289"/>
              <a:ext cx="897" cy="927"/>
              <a:chOff x="0" y="0"/>
              <a:chExt cx="897" cy="927"/>
            </a:xfrm>
          </p:grpSpPr>
          <p:pic>
            <p:nvPicPr>
              <p:cNvPr id="46099" name="Picture 21" descr="z3948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0" y="0"/>
                <a:ext cx="362" cy="36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46100" name="Picture 22" descr="z3948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5" y="562"/>
                <a:ext cx="362" cy="36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</p:grpSp>
      </p:grpSp>
      <p:sp>
        <p:nvSpPr>
          <p:cNvPr id="6167" name="Text Box 23">
            <a:hlinkClick r:id="" action="ppaction://noaction">
              <a:snd r:embed="rId6" name="explode.wav"/>
            </a:hlinkClick>
          </p:cNvPr>
          <p:cNvSpPr txBox="1"/>
          <p:nvPr/>
        </p:nvSpPr>
        <p:spPr>
          <a:xfrm>
            <a:off x="1524000" y="5943600"/>
            <a:ext cx="9343390" cy="7620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4400" b="1" dirty="0">
                <a:latin typeface="Times New Roman" pitchFamily="18" charset="0"/>
                <a:ea typeface="宋体" pitchFamily="2" charset="-122"/>
              </a:rPr>
              <a:t>I </a:t>
            </a:r>
            <a:r>
              <a:rPr lang="zh-CN" altLang="en-US" sz="4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usually</a:t>
            </a:r>
            <a:r>
              <a:rPr lang="zh-CN" altLang="en-US" sz="4400" b="1" dirty="0">
                <a:latin typeface="Times New Roman" pitchFamily="18" charset="0"/>
                <a:ea typeface="宋体" pitchFamily="2" charset="-122"/>
              </a:rPr>
              <a:t> eat breakfast at seven fifteen.</a:t>
            </a: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1524000" y="609600"/>
            <a:ext cx="3935095" cy="70104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zh-CN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What time is it?</a:t>
            </a:r>
          </a:p>
        </p:txBody>
      </p:sp>
      <p:pic>
        <p:nvPicPr>
          <p:cNvPr id="46103" name="Picture 25" descr="RM_05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2743200"/>
            <a:ext cx="3124200" cy="304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6104" name="Text Box 26"/>
          <p:cNvSpPr txBox="1"/>
          <p:nvPr/>
        </p:nvSpPr>
        <p:spPr>
          <a:xfrm>
            <a:off x="1828800" y="1143000"/>
            <a:ext cx="2743200" cy="762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zh-CN" sz="4400" b="1" dirty="0">
                <a:latin typeface="Times New Roman" pitchFamily="18" charset="0"/>
                <a:ea typeface="宋体" pitchFamily="2" charset="-122"/>
              </a:rPr>
              <a:t>It</a:t>
            </a:r>
            <a:r>
              <a:rPr lang="en-US" altLang="zh-CN" sz="4400" b="1" dirty="0">
                <a:latin typeface="Times New Roman" pitchFamily="18" charset="0"/>
                <a:ea typeface="宋体" pitchFamily="2" charset="-122"/>
              </a:rPr>
              <a:t>’</a:t>
            </a:r>
            <a:r>
              <a:rPr lang="zh-CN" altLang="zh-CN" sz="4400" b="1" dirty="0">
                <a:latin typeface="Times New Roman" pitchFamily="18" charset="0"/>
                <a:ea typeface="宋体" pitchFamily="2" charset="-122"/>
              </a:rPr>
              <a:t>s  7:15</a:t>
            </a:r>
            <a:r>
              <a:rPr lang="zh-CN" altLang="zh-CN" dirty="0">
                <a:latin typeface="Times New Roman" pitchFamily="18" charset="0"/>
                <a:ea typeface="宋体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Group 3"/>
          <p:cNvGrpSpPr/>
          <p:nvPr/>
        </p:nvGrpSpPr>
        <p:grpSpPr>
          <a:xfrm>
            <a:off x="5105400" y="381000"/>
            <a:ext cx="5764213" cy="5695950"/>
            <a:chOff x="0" y="0"/>
            <a:chExt cx="3631" cy="3588"/>
          </a:xfrm>
        </p:grpSpPr>
        <p:sp>
          <p:nvSpPr>
            <p:cNvPr id="47106" name="AutoShape 4"/>
            <p:cNvSpPr/>
            <p:nvPr/>
          </p:nvSpPr>
          <p:spPr>
            <a:xfrm rot="10800000">
              <a:off x="1711" y="1937"/>
              <a:ext cx="259" cy="1007"/>
            </a:xfrm>
            <a:prstGeom prst="upArrow">
              <a:avLst>
                <a:gd name="adj1" fmla="val 50000"/>
                <a:gd name="adj2" fmla="val 97056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/>
              <a:endParaRPr lang="zh-CN" altLang="en-US" dirty="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47107" name="AutoShape 5"/>
            <p:cNvSpPr/>
            <p:nvPr/>
          </p:nvSpPr>
          <p:spPr>
            <a:xfrm rot="-8155563">
              <a:off x="1053" y="1923"/>
              <a:ext cx="744" cy="388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/>
              <a:endParaRPr lang="zh-CN" altLang="en-US" dirty="0">
                <a:latin typeface="Times New Roman" pitchFamily="18" charset="0"/>
                <a:ea typeface="宋体" pitchFamily="2" charset="-122"/>
              </a:endParaRPr>
            </a:p>
          </p:txBody>
        </p:sp>
        <p:grpSp>
          <p:nvGrpSpPr>
            <p:cNvPr id="47108" name="Group 6"/>
            <p:cNvGrpSpPr>
              <a:grpSpLocks noChangeAspect="1"/>
            </p:cNvGrpSpPr>
            <p:nvPr/>
          </p:nvGrpSpPr>
          <p:grpSpPr>
            <a:xfrm>
              <a:off x="124" y="102"/>
              <a:ext cx="1808" cy="1808"/>
              <a:chOff x="0" y="0"/>
              <a:chExt cx="1808" cy="1808"/>
            </a:xfrm>
          </p:grpSpPr>
          <p:pic>
            <p:nvPicPr>
              <p:cNvPr id="47109" name="Picture 7" descr="spab009d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406" y="0"/>
                <a:ext cx="402" cy="38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47110" name="Picture 8" descr="spab009d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3" y="254"/>
                <a:ext cx="402" cy="38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47111" name="Picture 9" descr="spab009d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91" y="726"/>
                <a:ext cx="402" cy="38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47112" name="Picture 10" descr="spab009d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0" y="1424"/>
                <a:ext cx="402" cy="38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</p:grpSp>
        <p:pic>
          <p:nvPicPr>
            <p:cNvPr id="47113" name="Picture 11" descr="ball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39" y="1510"/>
              <a:ext cx="447" cy="447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47114" name="Oval 12"/>
            <p:cNvSpPr/>
            <p:nvPr/>
          </p:nvSpPr>
          <p:spPr>
            <a:xfrm>
              <a:off x="0" y="0"/>
              <a:ext cx="3631" cy="3588"/>
            </a:xfrm>
            <a:prstGeom prst="ellipse">
              <a:avLst/>
            </a:prstGeom>
            <a:noFill/>
            <a:ln w="1905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/>
              <a:endParaRPr lang="zh-CN" altLang="en-US" dirty="0">
                <a:latin typeface="Times New Roman" pitchFamily="18" charset="0"/>
                <a:ea typeface="宋体" pitchFamily="2" charset="-122"/>
              </a:endParaRPr>
            </a:p>
          </p:txBody>
        </p:sp>
        <p:grpSp>
          <p:nvGrpSpPr>
            <p:cNvPr id="47115" name="Group 13"/>
            <p:cNvGrpSpPr>
              <a:grpSpLocks noChangeAspect="1"/>
            </p:cNvGrpSpPr>
            <p:nvPr/>
          </p:nvGrpSpPr>
          <p:grpSpPr>
            <a:xfrm>
              <a:off x="1711" y="403"/>
              <a:ext cx="1717" cy="3032"/>
              <a:chOff x="0" y="0"/>
              <a:chExt cx="1717" cy="3032"/>
            </a:xfrm>
          </p:grpSpPr>
          <p:pic>
            <p:nvPicPr>
              <p:cNvPr id="47116" name="Picture 14" descr="spsi002k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0" y="2631"/>
                <a:ext cx="401" cy="4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47117" name="Picture 15" descr="spsi002k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54" y="2385"/>
                <a:ext cx="401" cy="4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47118" name="Picture 16" descr="spsi002k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25" y="1805"/>
                <a:ext cx="401" cy="4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47119" name="Picture 17" descr="spsi002k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16" y="1224"/>
                <a:ext cx="401" cy="4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47120" name="Picture 18" descr="spsi002k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25" y="544"/>
                <a:ext cx="401" cy="4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47121" name="Picture 19" descr="spsi002k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54" y="0"/>
                <a:ext cx="401" cy="4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</p:grpSp>
        <p:grpSp>
          <p:nvGrpSpPr>
            <p:cNvPr id="47122" name="Group 20"/>
            <p:cNvGrpSpPr>
              <a:grpSpLocks noChangeAspect="1"/>
            </p:cNvGrpSpPr>
            <p:nvPr/>
          </p:nvGrpSpPr>
          <p:grpSpPr>
            <a:xfrm>
              <a:off x="287" y="2289"/>
              <a:ext cx="897" cy="927"/>
              <a:chOff x="0" y="0"/>
              <a:chExt cx="897" cy="927"/>
            </a:xfrm>
          </p:grpSpPr>
          <p:pic>
            <p:nvPicPr>
              <p:cNvPr id="47123" name="Picture 21" descr="z3948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0" y="0"/>
                <a:ext cx="362" cy="36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47124" name="Picture 22" descr="z3948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5" y="562"/>
                <a:ext cx="362" cy="36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</p:grpSp>
      </p:grpSp>
      <p:sp>
        <p:nvSpPr>
          <p:cNvPr id="7191" name="Text Box 23"/>
          <p:cNvSpPr txBox="1"/>
          <p:nvPr/>
        </p:nvSpPr>
        <p:spPr>
          <a:xfrm>
            <a:off x="1524000" y="5867400"/>
            <a:ext cx="8221980" cy="7620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zh-CN" sz="4400" b="1" dirty="0">
                <a:latin typeface="Times New Roman" pitchFamily="18" charset="0"/>
                <a:ea typeface="宋体" pitchFamily="2" charset="-122"/>
              </a:rPr>
              <a:t>I </a:t>
            </a:r>
            <a:r>
              <a:rPr lang="zh-CN" altLang="zh-CN" sz="4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never</a:t>
            </a:r>
            <a:r>
              <a:rPr lang="zh-CN" altLang="zh-CN" sz="4400" b="1" dirty="0">
                <a:latin typeface="Times New Roman" pitchFamily="18" charset="0"/>
                <a:ea typeface="宋体" pitchFamily="2" charset="-122"/>
              </a:rPr>
              <a:t> go to work at seven thirty.</a:t>
            </a: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1752600" y="762000"/>
            <a:ext cx="3935095" cy="70104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zh-CN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What time is it?</a:t>
            </a:r>
          </a:p>
        </p:txBody>
      </p:sp>
      <p:sp>
        <p:nvSpPr>
          <p:cNvPr id="47127" name="AutoShape 25" descr="u=3489018332,1707345694&amp;fm=21&amp;gp=0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en-US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7128" name="AutoShape 26" descr="u=3489018332,1707345694&amp;fm=21&amp;gp=0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en-US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7129" name="AutoShape 27" descr="u=92609730,3008094074&amp;fm=23&amp;gp=0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en-US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7130" name="AutoShape 28" descr="u=92609730,3008094074&amp;fm=23&amp;gp=0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en-US" dirty="0"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47131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3886200"/>
            <a:ext cx="3276600" cy="21336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7132" name="Text Box 30"/>
          <p:cNvSpPr txBox="1"/>
          <p:nvPr/>
        </p:nvSpPr>
        <p:spPr>
          <a:xfrm>
            <a:off x="2286000" y="1752600"/>
            <a:ext cx="2743200" cy="8229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zh-CN" sz="4800" b="1" dirty="0">
                <a:latin typeface="Times New Roman" pitchFamily="18" charset="0"/>
                <a:ea typeface="宋体" pitchFamily="2" charset="-122"/>
              </a:rPr>
              <a:t>It</a:t>
            </a:r>
            <a:r>
              <a:rPr lang="en-US" altLang="zh-CN" sz="4800" b="1" dirty="0">
                <a:latin typeface="Times New Roman" pitchFamily="18" charset="0"/>
                <a:ea typeface="宋体" pitchFamily="2" charset="-122"/>
              </a:rPr>
              <a:t>'</a:t>
            </a:r>
            <a:r>
              <a:rPr lang="zh-CN" altLang="zh-CN" sz="4800" b="1" dirty="0">
                <a:latin typeface="Times New Roman" pitchFamily="18" charset="0"/>
                <a:ea typeface="宋体" pitchFamily="2" charset="-122"/>
              </a:rPr>
              <a:t>s 7:30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3"/>
          <p:cNvSpPr txBox="1"/>
          <p:nvPr/>
        </p:nvSpPr>
        <p:spPr>
          <a:xfrm>
            <a:off x="1752600" y="668338"/>
            <a:ext cx="8686800" cy="70104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zh-CN" sz="4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Let</a:t>
            </a:r>
            <a:r>
              <a:rPr lang="en-US" altLang="zh-CN" sz="4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'</a:t>
            </a:r>
            <a:r>
              <a:rPr lang="zh-CN" altLang="zh-CN" sz="4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s talk about our busy morning.</a:t>
            </a:r>
          </a:p>
        </p:txBody>
      </p:sp>
      <p:sp>
        <p:nvSpPr>
          <p:cNvPr id="48130" name="Rectangle 4"/>
          <p:cNvSpPr/>
          <p:nvPr/>
        </p:nvSpPr>
        <p:spPr>
          <a:xfrm>
            <a:off x="1752600" y="1506538"/>
            <a:ext cx="4249420" cy="12331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zh-CN" sz="3600" b="1" dirty="0">
                <a:solidFill>
                  <a:srgbClr val="FF3300"/>
                </a:solidFill>
                <a:latin typeface="Comic Sans MS" pitchFamily="66" charset="0"/>
                <a:ea typeface="宋体" pitchFamily="2" charset="-122"/>
              </a:rPr>
              <a:t>morning activities </a:t>
            </a:r>
          </a:p>
          <a:p>
            <a:pPr lvl="0"/>
            <a:r>
              <a:rPr lang="zh-CN" altLang="en-US" sz="3600" b="1" dirty="0">
                <a:solidFill>
                  <a:srgbClr val="FF3300"/>
                </a:solidFill>
                <a:latin typeface="Comic Sans MS" pitchFamily="66" charset="0"/>
                <a:ea typeface="宋体" pitchFamily="2" charset="-122"/>
              </a:rPr>
              <a:t>早晨活动</a:t>
            </a:r>
          </a:p>
        </p:txBody>
      </p:sp>
      <p:sp>
        <p:nvSpPr>
          <p:cNvPr id="48131" name="Text Box 5"/>
          <p:cNvSpPr txBox="1"/>
          <p:nvPr/>
        </p:nvSpPr>
        <p:spPr>
          <a:xfrm>
            <a:off x="1676400" y="3335338"/>
            <a:ext cx="8991600" cy="192024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zh-CN" sz="48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What  time</a:t>
            </a:r>
            <a:r>
              <a:rPr lang="zh-CN" altLang="zh-CN" sz="4800" b="1" dirty="0">
                <a:latin typeface="Arial" pitchFamily="34" charset="0"/>
                <a:ea typeface="宋体" pitchFamily="2" charset="-122"/>
              </a:rPr>
              <a:t> do you usually …?</a:t>
            </a:r>
          </a:p>
          <a:p>
            <a:pPr lvl="0">
              <a:spcBef>
                <a:spcPct val="50000"/>
              </a:spcBef>
            </a:pPr>
            <a:r>
              <a:rPr lang="zh-CN" altLang="zh-CN" sz="4800" b="1" dirty="0">
                <a:latin typeface="Arial" pitchFamily="34" charset="0"/>
                <a:ea typeface="宋体" pitchFamily="2" charset="-122"/>
              </a:rPr>
              <a:t>          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3"/>
          <p:cNvSpPr txBox="1"/>
          <p:nvPr/>
        </p:nvSpPr>
        <p:spPr>
          <a:xfrm>
            <a:off x="2025650" y="2809875"/>
            <a:ext cx="8077200" cy="11887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zh-CN" sz="3600" dirty="0">
                <a:latin typeface="Times New Roman" pitchFamily="18" charset="0"/>
                <a:ea typeface="宋体" pitchFamily="2" charset="-122"/>
              </a:rPr>
              <a:t>B: I usually...</a:t>
            </a:r>
            <a:r>
              <a:rPr lang="zh-CN" altLang="zh-CN" sz="36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at</a:t>
            </a:r>
            <a:r>
              <a:rPr lang="zh-CN" altLang="zh-CN" sz="3600" dirty="0">
                <a:latin typeface="Times New Roman" pitchFamily="18" charset="0"/>
                <a:ea typeface="宋体" pitchFamily="2" charset="-122"/>
              </a:rPr>
              <a:t>…</a:t>
            </a:r>
          </a:p>
          <a:p>
            <a:pPr lvl="0"/>
            <a:r>
              <a:rPr lang="zh-CN" altLang="zh-CN" sz="3600" dirty="0">
                <a:latin typeface="Times New Roman" pitchFamily="18" charset="0"/>
                <a:ea typeface="宋体" pitchFamily="2" charset="-122"/>
              </a:rPr>
              <a:t>     </a:t>
            </a:r>
          </a:p>
        </p:txBody>
      </p:sp>
      <p:sp>
        <p:nvSpPr>
          <p:cNvPr id="49154" name="Text Box 4"/>
          <p:cNvSpPr txBox="1"/>
          <p:nvPr/>
        </p:nvSpPr>
        <p:spPr>
          <a:xfrm>
            <a:off x="1752600" y="533400"/>
            <a:ext cx="2515870" cy="7620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zh-CN" sz="4400" b="1" dirty="0">
                <a:latin typeface="Times New Roman" pitchFamily="18" charset="0"/>
                <a:ea typeface="宋体" pitchFamily="2" charset="-122"/>
              </a:rPr>
              <a:t>Free talk: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524000" y="2009775"/>
            <a:ext cx="5435600" cy="5791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zh-CN" sz="3200" b="0" i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A: What time do you usually…?</a:t>
            </a:r>
          </a:p>
        </p:txBody>
      </p:sp>
      <p:sp>
        <p:nvSpPr>
          <p:cNvPr id="49156" name="Text Box 6"/>
          <p:cNvSpPr txBox="1"/>
          <p:nvPr/>
        </p:nvSpPr>
        <p:spPr>
          <a:xfrm>
            <a:off x="7104063" y="2078038"/>
            <a:ext cx="2376487" cy="30175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zh-CN" sz="3200" dirty="0">
                <a:latin typeface="Times New Roman" pitchFamily="18" charset="0"/>
                <a:ea typeface="宋体" pitchFamily="2" charset="-122"/>
              </a:rPr>
              <a:t>get up</a:t>
            </a:r>
          </a:p>
          <a:p>
            <a:pPr lvl="0"/>
            <a:r>
              <a:rPr lang="zh-CN" altLang="zh-CN" sz="3200" dirty="0">
                <a:latin typeface="Times New Roman" pitchFamily="18" charset="0"/>
                <a:ea typeface="宋体" pitchFamily="2" charset="-122"/>
              </a:rPr>
              <a:t>get dress</a:t>
            </a:r>
            <a:r>
              <a:rPr lang="zh-CN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ed</a:t>
            </a:r>
          </a:p>
          <a:p>
            <a:pPr lvl="0"/>
            <a:r>
              <a:rPr lang="zh-CN" altLang="zh-CN" sz="3200" dirty="0">
                <a:latin typeface="Times New Roman" pitchFamily="18" charset="0"/>
                <a:ea typeface="宋体" pitchFamily="2" charset="-122"/>
              </a:rPr>
              <a:t>brush t</a:t>
            </a:r>
            <a:r>
              <a:rPr lang="zh-CN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ee</a:t>
            </a:r>
            <a:r>
              <a:rPr lang="zh-CN" altLang="zh-CN" sz="3200" dirty="0">
                <a:latin typeface="Times New Roman" pitchFamily="18" charset="0"/>
                <a:ea typeface="宋体" pitchFamily="2" charset="-122"/>
              </a:rPr>
              <a:t>th</a:t>
            </a:r>
          </a:p>
          <a:p>
            <a:pPr lvl="0"/>
            <a:r>
              <a:rPr lang="zh-CN" altLang="zh-CN" sz="3200" dirty="0">
                <a:latin typeface="Times New Roman" pitchFamily="18" charset="0"/>
                <a:ea typeface="宋体" pitchFamily="2" charset="-122"/>
              </a:rPr>
              <a:t>eat breakfast</a:t>
            </a:r>
          </a:p>
          <a:p>
            <a:pPr lvl="0"/>
            <a:r>
              <a:rPr lang="zh-CN" altLang="zh-CN" sz="3200" dirty="0">
                <a:latin typeface="Times New Roman" pitchFamily="18" charset="0"/>
                <a:ea typeface="宋体" pitchFamily="2" charset="-122"/>
              </a:rPr>
              <a:t>go to school</a:t>
            </a:r>
          </a:p>
          <a:p>
            <a:pPr lvl="0"/>
            <a:endParaRPr lang="zh-CN" altLang="zh-CN" sz="32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9157" name="Text Box 7"/>
          <p:cNvSpPr txBox="1"/>
          <p:nvPr/>
        </p:nvSpPr>
        <p:spPr>
          <a:xfrm>
            <a:off x="9336088" y="2151063"/>
            <a:ext cx="1331912" cy="252984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zh-CN" sz="3200" dirty="0">
                <a:latin typeface="Times New Roman" pitchFamily="18" charset="0"/>
                <a:ea typeface="宋体" pitchFamily="2" charset="-122"/>
              </a:rPr>
              <a:t>6:00</a:t>
            </a:r>
          </a:p>
          <a:p>
            <a:pPr lvl="0"/>
            <a:r>
              <a:rPr lang="zh-CN" altLang="zh-CN" sz="3200" dirty="0">
                <a:latin typeface="Times New Roman" pitchFamily="18" charset="0"/>
                <a:ea typeface="宋体" pitchFamily="2" charset="-122"/>
              </a:rPr>
              <a:t>6:20</a:t>
            </a:r>
          </a:p>
          <a:p>
            <a:pPr lvl="0"/>
            <a:r>
              <a:rPr lang="zh-CN" altLang="zh-CN" sz="3200" dirty="0">
                <a:latin typeface="Times New Roman" pitchFamily="18" charset="0"/>
                <a:ea typeface="宋体" pitchFamily="2" charset="-122"/>
              </a:rPr>
              <a:t>6:30</a:t>
            </a:r>
          </a:p>
          <a:p>
            <a:pPr lvl="0"/>
            <a:r>
              <a:rPr lang="zh-CN" altLang="zh-CN" sz="3200" dirty="0">
                <a:latin typeface="Times New Roman" pitchFamily="18" charset="0"/>
                <a:ea typeface="宋体" pitchFamily="2" charset="-122"/>
              </a:rPr>
              <a:t>7:10</a:t>
            </a:r>
          </a:p>
          <a:p>
            <a:pPr lvl="0"/>
            <a:r>
              <a:rPr lang="zh-CN" altLang="zh-CN" sz="3200" dirty="0">
                <a:latin typeface="Times New Roman" pitchFamily="18" charset="0"/>
                <a:ea typeface="宋体" pitchFamily="2" charset="-122"/>
              </a:rPr>
              <a:t>7:20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524000" y="4419600"/>
            <a:ext cx="5435600" cy="5791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3200" b="0" i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D:</a:t>
            </a:r>
            <a:r>
              <a:rPr kumimoji="0" lang="zh-CN" altLang="zh-CN" sz="3200" b="0" i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What time do you usually…?</a:t>
            </a:r>
          </a:p>
        </p:txBody>
      </p:sp>
      <p:sp>
        <p:nvSpPr>
          <p:cNvPr id="49159" name="Text Box 9"/>
          <p:cNvSpPr txBox="1"/>
          <p:nvPr/>
        </p:nvSpPr>
        <p:spPr>
          <a:xfrm>
            <a:off x="2025650" y="5334000"/>
            <a:ext cx="8077200" cy="11887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zh-CN" sz="3600" dirty="0">
                <a:latin typeface="Times New Roman" pitchFamily="18" charset="0"/>
                <a:ea typeface="宋体" pitchFamily="2" charset="-122"/>
              </a:rPr>
              <a:t>C: I usually...</a:t>
            </a:r>
            <a:r>
              <a:rPr lang="zh-CN" altLang="zh-CN" sz="36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at</a:t>
            </a:r>
            <a:r>
              <a:rPr lang="zh-CN" altLang="zh-CN" sz="3600" dirty="0">
                <a:latin typeface="Times New Roman" pitchFamily="18" charset="0"/>
                <a:ea typeface="宋体" pitchFamily="2" charset="-122"/>
              </a:rPr>
              <a:t>…</a:t>
            </a:r>
          </a:p>
          <a:p>
            <a:pPr lvl="0"/>
            <a:r>
              <a:rPr lang="zh-CN" altLang="zh-CN" sz="3600" dirty="0">
                <a:latin typeface="Times New Roman" pitchFamily="18" charset="0"/>
                <a:ea typeface="宋体" pitchFamily="2" charset="-122"/>
              </a:rPr>
              <a:t>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WordArt 2"/>
          <p:cNvSpPr/>
          <p:nvPr/>
        </p:nvSpPr>
        <p:spPr>
          <a:xfrm>
            <a:off x="2135188" y="1700213"/>
            <a:ext cx="2895600" cy="527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18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Comic Sans MS" pitchFamily="66" charset="0"/>
                <a:ea typeface="Comic Sans MS" pitchFamily="66" charset="0"/>
              </a:rPr>
              <a:t>Scott</a:t>
            </a:r>
          </a:p>
        </p:txBody>
      </p:sp>
      <p:sp>
        <p:nvSpPr>
          <p:cNvPr id="50178" name="Text Box 3"/>
          <p:cNvSpPr txBox="1"/>
          <p:nvPr/>
        </p:nvSpPr>
        <p:spPr>
          <a:xfrm>
            <a:off x="5546725" y="782638"/>
            <a:ext cx="4968875" cy="14325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zh-CN" sz="4400" dirty="0">
                <a:latin typeface="Arial" pitchFamily="34" charset="0"/>
                <a:ea typeface="宋体" pitchFamily="2" charset="-122"/>
              </a:rPr>
              <a:t>Guess </a:t>
            </a:r>
            <a:r>
              <a:rPr lang="zh-CN" altLang="en-US" sz="4400" dirty="0">
                <a:latin typeface="Arial" pitchFamily="34" charset="0"/>
                <a:ea typeface="宋体" pitchFamily="2" charset="-122"/>
              </a:rPr>
              <a:t>（猜一猜）：</a:t>
            </a:r>
          </a:p>
          <a:p>
            <a:pPr lvl="0"/>
            <a:endParaRPr lang="zh-CN" altLang="zh-CN" sz="4400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0179" name="Text Box 4"/>
          <p:cNvSpPr txBox="1"/>
          <p:nvPr/>
        </p:nvSpPr>
        <p:spPr>
          <a:xfrm>
            <a:off x="5562600" y="2147888"/>
            <a:ext cx="5105400" cy="115824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zh-CN" sz="2800" dirty="0">
                <a:latin typeface="Arial" pitchFamily="34" charset="0"/>
                <a:ea typeface="宋体" pitchFamily="2" charset="-122"/>
              </a:rPr>
              <a:t>Where  does Scott work ?</a:t>
            </a:r>
          </a:p>
          <a:p>
            <a:pPr lvl="0">
              <a:spcBef>
                <a:spcPct val="50000"/>
              </a:spcBef>
            </a:pPr>
            <a:r>
              <a:rPr lang="zh-CN" altLang="zh-CN" sz="2800" dirty="0">
                <a:latin typeface="Arial" pitchFamily="34" charset="0"/>
                <a:ea typeface="宋体" pitchFamily="2" charset="-122"/>
              </a:rPr>
              <a:t>He work</a:t>
            </a:r>
            <a:r>
              <a:rPr lang="zh-CN" altLang="zh-CN" sz="28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s </a:t>
            </a:r>
            <a:r>
              <a:rPr lang="zh-CN" altLang="zh-CN" sz="2800" dirty="0">
                <a:solidFill>
                  <a:srgbClr val="FF0066"/>
                </a:solidFill>
                <a:latin typeface="Arial" pitchFamily="34" charset="0"/>
                <a:ea typeface="宋体" pitchFamily="2" charset="-122"/>
              </a:rPr>
              <a:t>at</a:t>
            </a:r>
            <a:r>
              <a:rPr lang="zh-CN" altLang="zh-CN" sz="2800" dirty="0">
                <a:latin typeface="Arial" pitchFamily="34" charset="0"/>
                <a:ea typeface="宋体" pitchFamily="2" charset="-122"/>
              </a:rPr>
              <a:t>  </a:t>
            </a:r>
            <a:r>
              <a:rPr lang="zh-CN" altLang="zh-CN" sz="2800" u="sng" dirty="0">
                <a:latin typeface="Arial" pitchFamily="34" charset="0"/>
                <a:ea typeface="宋体" pitchFamily="2" charset="-122"/>
              </a:rPr>
              <a:t>                    </a:t>
            </a:r>
            <a:r>
              <a:rPr lang="zh-CN" altLang="zh-CN" sz="2800" dirty="0">
                <a:latin typeface="Arial" pitchFamily="34" charset="0"/>
                <a:ea typeface="宋体" pitchFamily="2" charset="-122"/>
              </a:rPr>
              <a:t>.</a:t>
            </a:r>
          </a:p>
        </p:txBody>
      </p:sp>
      <p:sp>
        <p:nvSpPr>
          <p:cNvPr id="50180" name="Text Box 5"/>
          <p:cNvSpPr txBox="1"/>
          <p:nvPr/>
        </p:nvSpPr>
        <p:spPr>
          <a:xfrm>
            <a:off x="2063750" y="3789363"/>
            <a:ext cx="800100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dirty="0">
                <a:latin typeface="Arial" pitchFamily="34" charset="0"/>
                <a:ea typeface="宋体" pitchFamily="2" charset="-122"/>
              </a:rPr>
              <a:t>Look at the picture</a:t>
            </a:r>
            <a:r>
              <a:rPr lang="zh-CN" altLang="en-US" sz="2800" dirty="0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 </a:t>
            </a:r>
            <a:r>
              <a:rPr lang="zh-CN" altLang="en-US" sz="2800" dirty="0">
                <a:latin typeface="Arial" pitchFamily="34" charset="0"/>
                <a:ea typeface="宋体" pitchFamily="2" charset="-122"/>
              </a:rPr>
              <a:t>and guess the answer.</a:t>
            </a:r>
          </a:p>
        </p:txBody>
      </p:sp>
      <p:sp>
        <p:nvSpPr>
          <p:cNvPr id="17415" name="Text Box 7"/>
          <p:cNvSpPr txBox="1"/>
          <p:nvPr/>
        </p:nvSpPr>
        <p:spPr>
          <a:xfrm>
            <a:off x="2352675" y="4581525"/>
            <a:ext cx="7261225" cy="7505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000" dirty="0">
                <a:latin typeface="Comic Sans MS" pitchFamily="66" charset="0"/>
                <a:ea typeface="宋体" pitchFamily="2" charset="-122"/>
              </a:rPr>
              <a:t>He work</a:t>
            </a:r>
            <a:r>
              <a:rPr lang="zh-CN" altLang="en-US" sz="4000" dirty="0">
                <a:solidFill>
                  <a:srgbClr val="FF3300"/>
                </a:solidFill>
                <a:latin typeface="Comic Sans MS" pitchFamily="66" charset="0"/>
                <a:ea typeface="宋体" pitchFamily="2" charset="-122"/>
              </a:rPr>
              <a:t>s</a:t>
            </a:r>
            <a:r>
              <a:rPr lang="zh-CN" altLang="en-US" sz="4000" dirty="0">
                <a:latin typeface="Comic Sans MS" pitchFamily="66" charset="0"/>
                <a:ea typeface="宋体" pitchFamily="2" charset="-122"/>
              </a:rPr>
              <a:t> at a radio station.</a:t>
            </a:r>
            <a:r>
              <a:rPr lang="zh-CN" altLang="en-US" dirty="0">
                <a:latin typeface="Arial" pitchFamily="34" charset="0"/>
                <a:ea typeface="宋体" pitchFamily="2" charset="-122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7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7">
      <a:dk1>
        <a:srgbClr val="5F5F5F"/>
      </a:dk1>
      <a:lt1>
        <a:sysClr val="window" lastClr="FFFFFF"/>
      </a:lt1>
      <a:dk2>
        <a:srgbClr val="5F5F5F"/>
      </a:dk2>
      <a:lt2>
        <a:srgbClr val="FFFFFF"/>
      </a:lt2>
      <a:accent1>
        <a:srgbClr val="92D050"/>
      </a:accent1>
      <a:accent2>
        <a:srgbClr val="3C6C83"/>
      </a:accent2>
      <a:accent3>
        <a:srgbClr val="2B7ED9"/>
      </a:accent3>
      <a:accent4>
        <a:srgbClr val="FFC000"/>
      </a:accent4>
      <a:accent5>
        <a:srgbClr val="ED7D31"/>
      </a:accent5>
      <a:accent6>
        <a:srgbClr val="78563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1591</Words>
  <Application>Microsoft Office PowerPoint</Application>
  <PresentationFormat>宽屏</PresentationFormat>
  <Paragraphs>300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黑体</vt:lpstr>
      <vt:lpstr>宋体</vt:lpstr>
      <vt:lpstr>Arial</vt:lpstr>
      <vt:lpstr>Arial Black</vt:lpstr>
      <vt:lpstr>Calibri</vt:lpstr>
      <vt:lpstr>Calibri Light</vt:lpstr>
      <vt:lpstr>Comic Sans MS</vt:lpstr>
      <vt:lpstr>Times New Roman</vt:lpstr>
      <vt:lpstr>Wingdings</vt:lpstr>
      <vt:lpstr>Office 主题</vt:lpstr>
      <vt:lpstr>1_Office 主题</vt:lpstr>
      <vt:lpstr>Unit 2  What time do you go to school?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Tom's school days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 What time do you go to school?</dc:title>
  <dc:creator/>
  <cp:lastModifiedBy>pin quan</cp:lastModifiedBy>
  <cp:revision>3</cp:revision>
  <dcterms:created xsi:type="dcterms:W3CDTF">2015-05-05T08:02:00Z</dcterms:created>
  <dcterms:modified xsi:type="dcterms:W3CDTF">2016-08-04T01:45:51Z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